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Lst>
  <p:sldSz cx="16256000" cy="9144000"/>
  <p:notesSz cx="162560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rish Jariwala" initials="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536" y="-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viewProps" Target="viewProps.xml"/><Relationship Id="rId8" Type="http://schemas.openxmlformats.org/officeDocument/2006/relationships/presProps" Target="presProps.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1" Type="http://schemas.openxmlformats.org/officeDocument/2006/relationships/commentAuthors" Target="commentAuthors.xml"/><Relationship Id="rId10" Type="http://schemas.openxmlformats.org/officeDocument/2006/relationships/tableStyles" Target="tableStyles.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6-02T16:15:54.727" idx="1">
    <p:pos x="9322" y="730"/>
    <p:tex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219200" y="2834640"/>
            <a:ext cx="13817600" cy="1920240"/>
          </a:xfrm>
          <a:prstGeom prst="rect">
            <a:avLst/>
          </a:prstGeom>
        </p:spPr>
        <p:txBody>
          <a:bodyPr wrap="square" lIns="0" tIns="0" rIns="0" bIns="0">
            <a:spAutoFit/>
          </a:bodyPr>
          <a:lstStyle>
            <a:lvl1pPr>
              <a:defRPr/>
            </a:lvl1pPr>
          </a:lstStyle>
          <a:p/>
        </p:txBody>
      </p:sp>
      <p:sp>
        <p:nvSpPr>
          <p:cNvPr id="3" name="Holder 3"/>
          <p:cNvSpPr>
            <a:spLocks noGrp="1"/>
          </p:cNvSpPr>
          <p:nvPr>
            <p:ph type="subTitle" idx="4"/>
          </p:nvPr>
        </p:nvSpPr>
        <p:spPr>
          <a:xfrm>
            <a:off x="2438400" y="5120640"/>
            <a:ext cx="11379200" cy="228600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p:txBody>
      </p:sp>
      <p:sp>
        <p:nvSpPr>
          <p:cNvPr id="3" name="Holder 3"/>
          <p:cNvSpPr>
            <a:spLocks noGrp="1"/>
          </p:cNvSpPr>
          <p:nvPr>
            <p:ph type="body" idx="1"/>
          </p:nvPr>
        </p:nvSpPr>
        <p:spPr/>
        <p:txBody>
          <a:bodyPr lIns="0" tIns="0" rIns="0" bIns="0"/>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p:txBody>
      </p:sp>
      <p:sp>
        <p:nvSpPr>
          <p:cNvPr id="3" name="Holder 3"/>
          <p:cNvSpPr>
            <a:spLocks noGrp="1"/>
          </p:cNvSpPr>
          <p:nvPr>
            <p:ph sz="half" idx="2"/>
          </p:nvPr>
        </p:nvSpPr>
        <p:spPr>
          <a:xfrm>
            <a:off x="812800" y="2103120"/>
            <a:ext cx="7071360" cy="603504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8371840" y="2103120"/>
            <a:ext cx="7071360" cy="603504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2.png"/><Relationship Id="rId6" Type="http://schemas.openxmlformats.org/officeDocument/2006/relationships/image" Target="../media/image1.png"/><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6" cstate="print"/>
          <a:stretch>
            <a:fillRect/>
          </a:stretch>
        </p:blipFill>
        <p:spPr>
          <a:xfrm>
            <a:off x="0" y="0"/>
            <a:ext cx="16256000" cy="9144000"/>
          </a:xfrm>
          <a:prstGeom prst="rect">
            <a:avLst/>
          </a:prstGeom>
        </p:spPr>
      </p:pic>
      <p:pic>
        <p:nvPicPr>
          <p:cNvPr id="17" name="bg object 17"/>
          <p:cNvPicPr/>
          <p:nvPr/>
        </p:nvPicPr>
        <p:blipFill>
          <a:blip r:embed="rId7" cstate="print"/>
          <a:stretch>
            <a:fillRect/>
          </a:stretch>
        </p:blipFill>
        <p:spPr>
          <a:xfrm>
            <a:off x="897617" y="797628"/>
            <a:ext cx="14460766" cy="8346371"/>
          </a:xfrm>
          <a:prstGeom prst="rect">
            <a:avLst/>
          </a:prstGeom>
        </p:spPr>
      </p:pic>
      <p:sp>
        <p:nvSpPr>
          <p:cNvPr id="2" name="Holder 2"/>
          <p:cNvSpPr>
            <a:spLocks noGrp="1"/>
          </p:cNvSpPr>
          <p:nvPr>
            <p:ph type="title"/>
          </p:nvPr>
        </p:nvSpPr>
        <p:spPr>
          <a:xfrm>
            <a:off x="812800" y="365760"/>
            <a:ext cx="14630400" cy="1463040"/>
          </a:xfrm>
          <a:prstGeom prst="rect">
            <a:avLst/>
          </a:prstGeom>
        </p:spPr>
        <p:txBody>
          <a:bodyPr wrap="square" lIns="0" tIns="0" rIns="0" bIns="0">
            <a:spAutoFit/>
          </a:bodyPr>
          <a:lstStyle>
            <a:lvl1pPr>
              <a:defRPr/>
            </a:lvl1pPr>
          </a:lstStyle>
          <a:p/>
        </p:txBody>
      </p:sp>
      <p:sp>
        <p:nvSpPr>
          <p:cNvPr id="3" name="Holder 3"/>
          <p:cNvSpPr>
            <a:spLocks noGrp="1"/>
          </p:cNvSpPr>
          <p:nvPr>
            <p:ph type="body" idx="1"/>
          </p:nvPr>
        </p:nvSpPr>
        <p:spPr>
          <a:xfrm>
            <a:off x="812800" y="2103120"/>
            <a:ext cx="14630400" cy="603504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a:xfrm>
            <a:off x="5527040" y="8503920"/>
            <a:ext cx="5201920" cy="457200"/>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sz="half" idx="6"/>
          </p:nvPr>
        </p:nvSpPr>
        <p:spPr>
          <a:xfrm>
            <a:off x="812800" y="8503920"/>
            <a:ext cx="3738880" cy="4572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11704320" y="8503920"/>
            <a:ext cx="3738880" cy="4572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slideLayout" Target="../slideLayouts/slideLayout5.xml"/><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0" y="0"/>
            <a:ext cx="16256000" cy="9144000"/>
          </a:xfrm>
          <a:prstGeom prst="rect">
            <a:avLst/>
          </a:prstGeom>
        </p:spPr>
      </p:pic>
      <p:grpSp>
        <p:nvGrpSpPr>
          <p:cNvPr id="3" name="object 3"/>
          <p:cNvGrpSpPr/>
          <p:nvPr/>
        </p:nvGrpSpPr>
        <p:grpSpPr>
          <a:xfrm>
            <a:off x="897619" y="797628"/>
            <a:ext cx="14460855" cy="8018145"/>
            <a:chOff x="897619" y="797628"/>
            <a:chExt cx="14460855" cy="8018145"/>
          </a:xfrm>
        </p:grpSpPr>
        <p:pic>
          <p:nvPicPr>
            <p:cNvPr id="4" name="object 4"/>
            <p:cNvPicPr/>
            <p:nvPr/>
          </p:nvPicPr>
          <p:blipFill>
            <a:blip r:embed="rId2" cstate="print"/>
            <a:stretch>
              <a:fillRect/>
            </a:stretch>
          </p:blipFill>
          <p:spPr>
            <a:xfrm>
              <a:off x="897619" y="797628"/>
              <a:ext cx="14460763" cy="8017766"/>
            </a:xfrm>
            <a:prstGeom prst="rect">
              <a:avLst/>
            </a:prstGeom>
          </p:spPr>
        </p:pic>
        <p:sp>
          <p:nvSpPr>
            <p:cNvPr id="5" name="object 5"/>
            <p:cNvSpPr/>
            <p:nvPr/>
          </p:nvSpPr>
          <p:spPr>
            <a:xfrm>
              <a:off x="1498600" y="1168415"/>
              <a:ext cx="13258800" cy="6816090"/>
            </a:xfrm>
            <a:custGeom>
              <a:avLst/>
              <a:gdLst/>
              <a:ahLst/>
              <a:cxnLst/>
              <a:rect l="l" t="t" r="r" b="b"/>
              <a:pathLst>
                <a:path w="13258800" h="6816090">
                  <a:moveTo>
                    <a:pt x="12138310" y="107"/>
                  </a:moveTo>
                  <a:lnTo>
                    <a:pt x="1193593" y="0"/>
                  </a:lnTo>
                  <a:lnTo>
                    <a:pt x="1050598" y="397"/>
                  </a:lnTo>
                  <a:lnTo>
                    <a:pt x="983826" y="963"/>
                  </a:lnTo>
                  <a:lnTo>
                    <a:pt x="920083" y="1895"/>
                  </a:lnTo>
                  <a:lnTo>
                    <a:pt x="859276" y="3286"/>
                  </a:lnTo>
                  <a:lnTo>
                    <a:pt x="801314" y="5227"/>
                  </a:lnTo>
                  <a:lnTo>
                    <a:pt x="746105" y="7811"/>
                  </a:lnTo>
                  <a:lnTo>
                    <a:pt x="693558" y="11128"/>
                  </a:lnTo>
                  <a:lnTo>
                    <a:pt x="643581" y="15270"/>
                  </a:lnTo>
                  <a:lnTo>
                    <a:pt x="596081" y="20330"/>
                  </a:lnTo>
                  <a:lnTo>
                    <a:pt x="550968" y="26399"/>
                  </a:lnTo>
                  <a:lnTo>
                    <a:pt x="508149" y="33568"/>
                  </a:lnTo>
                  <a:lnTo>
                    <a:pt x="467533" y="41930"/>
                  </a:lnTo>
                  <a:lnTo>
                    <a:pt x="429029" y="51575"/>
                  </a:lnTo>
                  <a:lnTo>
                    <a:pt x="392544" y="62596"/>
                  </a:lnTo>
                  <a:lnTo>
                    <a:pt x="325265" y="89133"/>
                  </a:lnTo>
                  <a:lnTo>
                    <a:pt x="264963" y="122274"/>
                  </a:lnTo>
                  <a:lnTo>
                    <a:pt x="210904" y="162752"/>
                  </a:lnTo>
                  <a:lnTo>
                    <a:pt x="162767" y="210889"/>
                  </a:lnTo>
                  <a:lnTo>
                    <a:pt x="122289" y="264947"/>
                  </a:lnTo>
                  <a:lnTo>
                    <a:pt x="89149" y="325249"/>
                  </a:lnTo>
                  <a:lnTo>
                    <a:pt x="62612" y="392528"/>
                  </a:lnTo>
                  <a:lnTo>
                    <a:pt x="51590" y="429013"/>
                  </a:lnTo>
                  <a:lnTo>
                    <a:pt x="41945" y="467518"/>
                  </a:lnTo>
                  <a:lnTo>
                    <a:pt x="33583" y="508134"/>
                  </a:lnTo>
                  <a:lnTo>
                    <a:pt x="26414" y="550952"/>
                  </a:lnTo>
                  <a:lnTo>
                    <a:pt x="20345" y="596065"/>
                  </a:lnTo>
                  <a:lnTo>
                    <a:pt x="15286" y="643565"/>
                  </a:lnTo>
                  <a:lnTo>
                    <a:pt x="11143" y="693542"/>
                  </a:lnTo>
                  <a:lnTo>
                    <a:pt x="7826" y="746090"/>
                  </a:lnTo>
                  <a:lnTo>
                    <a:pt x="5243" y="801298"/>
                  </a:lnTo>
                  <a:lnTo>
                    <a:pt x="3301" y="859260"/>
                  </a:lnTo>
                  <a:lnTo>
                    <a:pt x="1910" y="920067"/>
                  </a:lnTo>
                  <a:lnTo>
                    <a:pt x="978" y="983810"/>
                  </a:lnTo>
                  <a:lnTo>
                    <a:pt x="412" y="1050581"/>
                  </a:lnTo>
                  <a:lnTo>
                    <a:pt x="122" y="1120473"/>
                  </a:lnTo>
                  <a:lnTo>
                    <a:pt x="0" y="1269983"/>
                  </a:lnTo>
                  <a:lnTo>
                    <a:pt x="15" y="5622192"/>
                  </a:lnTo>
                  <a:lnTo>
                    <a:pt x="412" y="5765187"/>
                  </a:lnTo>
                  <a:lnTo>
                    <a:pt x="978" y="5831959"/>
                  </a:lnTo>
                  <a:lnTo>
                    <a:pt x="1910" y="5895702"/>
                  </a:lnTo>
                  <a:lnTo>
                    <a:pt x="3301" y="5956509"/>
                  </a:lnTo>
                  <a:lnTo>
                    <a:pt x="5243" y="6014471"/>
                  </a:lnTo>
                  <a:lnTo>
                    <a:pt x="7826" y="6069679"/>
                  </a:lnTo>
                  <a:lnTo>
                    <a:pt x="11143" y="6122227"/>
                  </a:lnTo>
                  <a:lnTo>
                    <a:pt x="15286" y="6172204"/>
                  </a:lnTo>
                  <a:lnTo>
                    <a:pt x="20345" y="6219704"/>
                  </a:lnTo>
                  <a:lnTo>
                    <a:pt x="26414" y="6264817"/>
                  </a:lnTo>
                  <a:lnTo>
                    <a:pt x="33583" y="6307636"/>
                  </a:lnTo>
                  <a:lnTo>
                    <a:pt x="41945" y="6348251"/>
                  </a:lnTo>
                  <a:lnTo>
                    <a:pt x="51590" y="6386756"/>
                  </a:lnTo>
                  <a:lnTo>
                    <a:pt x="62612" y="6423241"/>
                  </a:lnTo>
                  <a:lnTo>
                    <a:pt x="89149" y="6490520"/>
                  </a:lnTo>
                  <a:lnTo>
                    <a:pt x="122289" y="6550822"/>
                  </a:lnTo>
                  <a:lnTo>
                    <a:pt x="162767" y="6604881"/>
                  </a:lnTo>
                  <a:lnTo>
                    <a:pt x="210904" y="6653018"/>
                  </a:lnTo>
                  <a:lnTo>
                    <a:pt x="264963" y="6693496"/>
                  </a:lnTo>
                  <a:lnTo>
                    <a:pt x="325265" y="6726636"/>
                  </a:lnTo>
                  <a:lnTo>
                    <a:pt x="392544" y="6753173"/>
                  </a:lnTo>
                  <a:lnTo>
                    <a:pt x="429029" y="6764194"/>
                  </a:lnTo>
                  <a:lnTo>
                    <a:pt x="467533" y="6773840"/>
                  </a:lnTo>
                  <a:lnTo>
                    <a:pt x="508149" y="6782201"/>
                  </a:lnTo>
                  <a:lnTo>
                    <a:pt x="550968" y="6789371"/>
                  </a:lnTo>
                  <a:lnTo>
                    <a:pt x="596081" y="6795439"/>
                  </a:lnTo>
                  <a:lnTo>
                    <a:pt x="643581" y="6800499"/>
                  </a:lnTo>
                  <a:lnTo>
                    <a:pt x="693558" y="6804642"/>
                  </a:lnTo>
                  <a:lnTo>
                    <a:pt x="746105" y="6807959"/>
                  </a:lnTo>
                  <a:lnTo>
                    <a:pt x="801314" y="6810542"/>
                  </a:lnTo>
                  <a:lnTo>
                    <a:pt x="859276" y="6812483"/>
                  </a:lnTo>
                  <a:lnTo>
                    <a:pt x="920083" y="6813874"/>
                  </a:lnTo>
                  <a:lnTo>
                    <a:pt x="983826" y="6814807"/>
                  </a:lnTo>
                  <a:lnTo>
                    <a:pt x="1050598" y="6815373"/>
                  </a:lnTo>
                  <a:lnTo>
                    <a:pt x="1120489" y="6815663"/>
                  </a:lnTo>
                  <a:lnTo>
                    <a:pt x="12065206" y="6815770"/>
                  </a:lnTo>
                  <a:lnTo>
                    <a:pt x="12208201" y="6815373"/>
                  </a:lnTo>
                  <a:lnTo>
                    <a:pt x="12274973" y="6814807"/>
                  </a:lnTo>
                  <a:lnTo>
                    <a:pt x="12338716" y="6813874"/>
                  </a:lnTo>
                  <a:lnTo>
                    <a:pt x="12399523" y="6812483"/>
                  </a:lnTo>
                  <a:lnTo>
                    <a:pt x="12457485" y="6810542"/>
                  </a:lnTo>
                  <a:lnTo>
                    <a:pt x="12512694" y="6807959"/>
                  </a:lnTo>
                  <a:lnTo>
                    <a:pt x="12565241" y="6804642"/>
                  </a:lnTo>
                  <a:lnTo>
                    <a:pt x="12615218" y="6800499"/>
                  </a:lnTo>
                  <a:lnTo>
                    <a:pt x="12662718" y="6795439"/>
                  </a:lnTo>
                  <a:lnTo>
                    <a:pt x="12707831" y="6789371"/>
                  </a:lnTo>
                  <a:lnTo>
                    <a:pt x="12750650" y="6782201"/>
                  </a:lnTo>
                  <a:lnTo>
                    <a:pt x="12791266" y="6773840"/>
                  </a:lnTo>
                  <a:lnTo>
                    <a:pt x="12829770" y="6764194"/>
                  </a:lnTo>
                  <a:lnTo>
                    <a:pt x="12866256" y="6753173"/>
                  </a:lnTo>
                  <a:lnTo>
                    <a:pt x="12933535" y="6726636"/>
                  </a:lnTo>
                  <a:lnTo>
                    <a:pt x="12993837" y="6693496"/>
                  </a:lnTo>
                  <a:lnTo>
                    <a:pt x="13047895" y="6653018"/>
                  </a:lnTo>
                  <a:lnTo>
                    <a:pt x="13096032" y="6604881"/>
                  </a:lnTo>
                  <a:lnTo>
                    <a:pt x="13136510" y="6550822"/>
                  </a:lnTo>
                  <a:lnTo>
                    <a:pt x="13169650" y="6490520"/>
                  </a:lnTo>
                  <a:lnTo>
                    <a:pt x="13196187" y="6423241"/>
                  </a:lnTo>
                  <a:lnTo>
                    <a:pt x="13207209" y="6386756"/>
                  </a:lnTo>
                  <a:lnTo>
                    <a:pt x="13216854" y="6348252"/>
                  </a:lnTo>
                  <a:lnTo>
                    <a:pt x="13225216" y="6307636"/>
                  </a:lnTo>
                  <a:lnTo>
                    <a:pt x="13232385" y="6264817"/>
                  </a:lnTo>
                  <a:lnTo>
                    <a:pt x="13238454" y="6219704"/>
                  </a:lnTo>
                  <a:lnTo>
                    <a:pt x="13243513" y="6172205"/>
                  </a:lnTo>
                  <a:lnTo>
                    <a:pt x="13247656" y="6122227"/>
                  </a:lnTo>
                  <a:lnTo>
                    <a:pt x="13250973" y="6069680"/>
                  </a:lnTo>
                  <a:lnTo>
                    <a:pt x="13253556" y="6014471"/>
                  </a:lnTo>
                  <a:lnTo>
                    <a:pt x="13255498" y="5956509"/>
                  </a:lnTo>
                  <a:lnTo>
                    <a:pt x="13256889" y="5895703"/>
                  </a:lnTo>
                  <a:lnTo>
                    <a:pt x="13257821" y="5831960"/>
                  </a:lnTo>
                  <a:lnTo>
                    <a:pt x="13258387" y="5765188"/>
                  </a:lnTo>
                  <a:lnTo>
                    <a:pt x="13258677" y="5695296"/>
                  </a:lnTo>
                  <a:lnTo>
                    <a:pt x="13258784" y="1193577"/>
                  </a:lnTo>
                  <a:lnTo>
                    <a:pt x="13258387" y="1050582"/>
                  </a:lnTo>
                  <a:lnTo>
                    <a:pt x="13257821" y="983811"/>
                  </a:lnTo>
                  <a:lnTo>
                    <a:pt x="13256889" y="920067"/>
                  </a:lnTo>
                  <a:lnTo>
                    <a:pt x="13255498" y="859261"/>
                  </a:lnTo>
                  <a:lnTo>
                    <a:pt x="13253556" y="801299"/>
                  </a:lnTo>
                  <a:lnTo>
                    <a:pt x="13250973" y="746090"/>
                  </a:lnTo>
                  <a:lnTo>
                    <a:pt x="13247656" y="693543"/>
                  </a:lnTo>
                  <a:lnTo>
                    <a:pt x="13243513" y="643565"/>
                  </a:lnTo>
                  <a:lnTo>
                    <a:pt x="13238454" y="596066"/>
                  </a:lnTo>
                  <a:lnTo>
                    <a:pt x="13232385" y="550953"/>
                  </a:lnTo>
                  <a:lnTo>
                    <a:pt x="13225216" y="508134"/>
                  </a:lnTo>
                  <a:lnTo>
                    <a:pt x="13216854" y="467518"/>
                  </a:lnTo>
                  <a:lnTo>
                    <a:pt x="13207209" y="429013"/>
                  </a:lnTo>
                  <a:lnTo>
                    <a:pt x="13196187" y="392528"/>
                  </a:lnTo>
                  <a:lnTo>
                    <a:pt x="13169650" y="325249"/>
                  </a:lnTo>
                  <a:lnTo>
                    <a:pt x="13136510" y="264947"/>
                  </a:lnTo>
                  <a:lnTo>
                    <a:pt x="13096032" y="210889"/>
                  </a:lnTo>
                  <a:lnTo>
                    <a:pt x="13047895" y="162752"/>
                  </a:lnTo>
                  <a:lnTo>
                    <a:pt x="12993837" y="122274"/>
                  </a:lnTo>
                  <a:lnTo>
                    <a:pt x="12933535" y="89133"/>
                  </a:lnTo>
                  <a:lnTo>
                    <a:pt x="12866256" y="62596"/>
                  </a:lnTo>
                  <a:lnTo>
                    <a:pt x="12829770" y="51575"/>
                  </a:lnTo>
                  <a:lnTo>
                    <a:pt x="12791266" y="41930"/>
                  </a:lnTo>
                  <a:lnTo>
                    <a:pt x="12750650" y="33568"/>
                  </a:lnTo>
                  <a:lnTo>
                    <a:pt x="12707831" y="26399"/>
                  </a:lnTo>
                  <a:lnTo>
                    <a:pt x="12662718" y="20330"/>
                  </a:lnTo>
                  <a:lnTo>
                    <a:pt x="12615218" y="15270"/>
                  </a:lnTo>
                  <a:lnTo>
                    <a:pt x="12565241" y="11128"/>
                  </a:lnTo>
                  <a:lnTo>
                    <a:pt x="12512694" y="7811"/>
                  </a:lnTo>
                  <a:lnTo>
                    <a:pt x="12457485" y="5227"/>
                  </a:lnTo>
                  <a:lnTo>
                    <a:pt x="12399523" y="3286"/>
                  </a:lnTo>
                  <a:lnTo>
                    <a:pt x="12338716" y="1895"/>
                  </a:lnTo>
                  <a:lnTo>
                    <a:pt x="12274973" y="963"/>
                  </a:lnTo>
                  <a:lnTo>
                    <a:pt x="12208201" y="397"/>
                  </a:lnTo>
                  <a:lnTo>
                    <a:pt x="12138310" y="107"/>
                  </a:lnTo>
                  <a:close/>
                </a:path>
              </a:pathLst>
            </a:custGeom>
            <a:solidFill>
              <a:srgbClr val="FFFFFF">
                <a:alpha val="999"/>
              </a:srgbClr>
            </a:solidFill>
          </p:spPr>
          <p:txBody>
            <a:bodyPr wrap="square" lIns="0" tIns="0" rIns="0" bIns="0" rtlCol="0"/>
            <a:lstStyle/>
            <a:p/>
          </p:txBody>
        </p:sp>
        <p:sp>
          <p:nvSpPr>
            <p:cNvPr id="6" name="object 6"/>
            <p:cNvSpPr/>
            <p:nvPr/>
          </p:nvSpPr>
          <p:spPr>
            <a:xfrm>
              <a:off x="1473265" y="1151601"/>
              <a:ext cx="13309600" cy="6858000"/>
            </a:xfrm>
            <a:custGeom>
              <a:avLst/>
              <a:gdLst/>
              <a:ahLst/>
              <a:cxnLst/>
              <a:rect l="l" t="t" r="r" b="b"/>
              <a:pathLst>
                <a:path w="13309600" h="6858000">
                  <a:moveTo>
                    <a:pt x="229282" y="6629400"/>
                  </a:moveTo>
                  <a:lnTo>
                    <a:pt x="193361" y="6667500"/>
                  </a:lnTo>
                  <a:lnTo>
                    <a:pt x="227297" y="6705600"/>
                  </a:lnTo>
                  <a:lnTo>
                    <a:pt x="263545" y="6731000"/>
                  </a:lnTo>
                  <a:lnTo>
                    <a:pt x="302262" y="6756400"/>
                  </a:lnTo>
                  <a:lnTo>
                    <a:pt x="343603" y="6769100"/>
                  </a:lnTo>
                  <a:lnTo>
                    <a:pt x="387727" y="6794500"/>
                  </a:lnTo>
                  <a:lnTo>
                    <a:pt x="434790" y="6807200"/>
                  </a:lnTo>
                  <a:lnTo>
                    <a:pt x="484949" y="6819900"/>
                  </a:lnTo>
                  <a:lnTo>
                    <a:pt x="538360" y="6832600"/>
                  </a:lnTo>
                  <a:lnTo>
                    <a:pt x="595182" y="6845300"/>
                  </a:lnTo>
                  <a:lnTo>
                    <a:pt x="673398" y="6845300"/>
                  </a:lnTo>
                  <a:lnTo>
                    <a:pt x="714985" y="6858000"/>
                  </a:lnTo>
                  <a:lnTo>
                    <a:pt x="1295334" y="6858000"/>
                  </a:lnTo>
                  <a:lnTo>
                    <a:pt x="1295334" y="6807200"/>
                  </a:lnTo>
                  <a:lnTo>
                    <a:pt x="719143" y="6807200"/>
                  </a:lnTo>
                  <a:lnTo>
                    <a:pt x="678403" y="6794500"/>
                  </a:lnTo>
                  <a:lnTo>
                    <a:pt x="601951" y="6794500"/>
                  </a:lnTo>
                  <a:lnTo>
                    <a:pt x="540688" y="6781800"/>
                  </a:lnTo>
                  <a:lnTo>
                    <a:pt x="484262" y="6769100"/>
                  </a:lnTo>
                  <a:lnTo>
                    <a:pt x="432352" y="6756400"/>
                  </a:lnTo>
                  <a:lnTo>
                    <a:pt x="384636" y="6731000"/>
                  </a:lnTo>
                  <a:lnTo>
                    <a:pt x="340792" y="6718300"/>
                  </a:lnTo>
                  <a:lnTo>
                    <a:pt x="300499" y="6692900"/>
                  </a:lnTo>
                  <a:lnTo>
                    <a:pt x="263436" y="6667500"/>
                  </a:lnTo>
                  <a:lnTo>
                    <a:pt x="252051" y="6654800"/>
                  </a:lnTo>
                  <a:lnTo>
                    <a:pt x="211321" y="6654800"/>
                  </a:lnTo>
                  <a:lnTo>
                    <a:pt x="229282" y="6629400"/>
                  </a:lnTo>
                  <a:close/>
                </a:path>
                <a:path w="13309600" h="6858000">
                  <a:moveTo>
                    <a:pt x="12014134" y="6807200"/>
                  </a:moveTo>
                  <a:lnTo>
                    <a:pt x="1295334" y="6807200"/>
                  </a:lnTo>
                  <a:lnTo>
                    <a:pt x="1295334" y="6858000"/>
                  </a:lnTo>
                  <a:lnTo>
                    <a:pt x="12014134" y="6858000"/>
                  </a:lnTo>
                  <a:lnTo>
                    <a:pt x="12014134" y="6807200"/>
                  </a:lnTo>
                  <a:close/>
                </a:path>
                <a:path w="13309600" h="6858000">
                  <a:moveTo>
                    <a:pt x="13080187" y="6629400"/>
                  </a:moveTo>
                  <a:lnTo>
                    <a:pt x="13046032" y="6667500"/>
                  </a:lnTo>
                  <a:lnTo>
                    <a:pt x="13008969" y="6692900"/>
                  </a:lnTo>
                  <a:lnTo>
                    <a:pt x="12968676" y="6718300"/>
                  </a:lnTo>
                  <a:lnTo>
                    <a:pt x="12924832" y="6731000"/>
                  </a:lnTo>
                  <a:lnTo>
                    <a:pt x="12877116" y="6756400"/>
                  </a:lnTo>
                  <a:lnTo>
                    <a:pt x="12825206" y="6769100"/>
                  </a:lnTo>
                  <a:lnTo>
                    <a:pt x="12768780" y="6781800"/>
                  </a:lnTo>
                  <a:lnTo>
                    <a:pt x="12707517" y="6794500"/>
                  </a:lnTo>
                  <a:lnTo>
                    <a:pt x="12631065" y="6794500"/>
                  </a:lnTo>
                  <a:lnTo>
                    <a:pt x="12590325" y="6807200"/>
                  </a:lnTo>
                  <a:lnTo>
                    <a:pt x="12014134" y="6807200"/>
                  </a:lnTo>
                  <a:lnTo>
                    <a:pt x="12014134" y="6858000"/>
                  </a:lnTo>
                  <a:lnTo>
                    <a:pt x="12594483" y="6858000"/>
                  </a:lnTo>
                  <a:lnTo>
                    <a:pt x="12636069" y="6845300"/>
                  </a:lnTo>
                  <a:lnTo>
                    <a:pt x="12714286" y="6845300"/>
                  </a:lnTo>
                  <a:lnTo>
                    <a:pt x="12771107" y="6832600"/>
                  </a:lnTo>
                  <a:lnTo>
                    <a:pt x="12824519" y="6819900"/>
                  </a:lnTo>
                  <a:lnTo>
                    <a:pt x="12874678" y="6807200"/>
                  </a:lnTo>
                  <a:lnTo>
                    <a:pt x="12921740" y="6794500"/>
                  </a:lnTo>
                  <a:lnTo>
                    <a:pt x="12965864" y="6769100"/>
                  </a:lnTo>
                  <a:lnTo>
                    <a:pt x="13007206" y="6756400"/>
                  </a:lnTo>
                  <a:lnTo>
                    <a:pt x="13045922" y="6731000"/>
                  </a:lnTo>
                  <a:lnTo>
                    <a:pt x="13082170" y="6705600"/>
                  </a:lnTo>
                  <a:lnTo>
                    <a:pt x="13116107" y="6667500"/>
                  </a:lnTo>
                  <a:lnTo>
                    <a:pt x="13104134" y="6654800"/>
                  </a:lnTo>
                  <a:lnTo>
                    <a:pt x="13098147" y="6654800"/>
                  </a:lnTo>
                  <a:lnTo>
                    <a:pt x="13080187" y="6629400"/>
                  </a:lnTo>
                  <a:close/>
                </a:path>
                <a:path w="13309600" h="6858000">
                  <a:moveTo>
                    <a:pt x="193361" y="190500"/>
                  </a:moveTo>
                  <a:lnTo>
                    <a:pt x="162368" y="228600"/>
                  </a:lnTo>
                  <a:lnTo>
                    <a:pt x="134911" y="266700"/>
                  </a:lnTo>
                  <a:lnTo>
                    <a:pt x="110772" y="304800"/>
                  </a:lnTo>
                  <a:lnTo>
                    <a:pt x="89733" y="342900"/>
                  </a:lnTo>
                  <a:lnTo>
                    <a:pt x="71576" y="381000"/>
                  </a:lnTo>
                  <a:lnTo>
                    <a:pt x="56083" y="431800"/>
                  </a:lnTo>
                  <a:lnTo>
                    <a:pt x="43036" y="482600"/>
                  </a:lnTo>
                  <a:lnTo>
                    <a:pt x="32217" y="533400"/>
                  </a:lnTo>
                  <a:lnTo>
                    <a:pt x="23409" y="596900"/>
                  </a:lnTo>
                  <a:lnTo>
                    <a:pt x="18719" y="635000"/>
                  </a:lnTo>
                  <a:lnTo>
                    <a:pt x="14700" y="673100"/>
                  </a:lnTo>
                  <a:lnTo>
                    <a:pt x="11299" y="711200"/>
                  </a:lnTo>
                  <a:lnTo>
                    <a:pt x="8465" y="762000"/>
                  </a:lnTo>
                  <a:lnTo>
                    <a:pt x="6147" y="800100"/>
                  </a:lnTo>
                  <a:lnTo>
                    <a:pt x="4291" y="850900"/>
                  </a:lnTo>
                  <a:lnTo>
                    <a:pt x="2848" y="901700"/>
                  </a:lnTo>
                  <a:lnTo>
                    <a:pt x="1765" y="952500"/>
                  </a:lnTo>
                  <a:lnTo>
                    <a:pt x="990" y="1003300"/>
                  </a:lnTo>
                  <a:lnTo>
                    <a:pt x="472" y="1054100"/>
                  </a:lnTo>
                  <a:lnTo>
                    <a:pt x="159" y="1104900"/>
                  </a:lnTo>
                  <a:lnTo>
                    <a:pt x="0" y="1168400"/>
                  </a:lnTo>
                  <a:lnTo>
                    <a:pt x="0" y="5689600"/>
                  </a:lnTo>
                  <a:lnTo>
                    <a:pt x="159" y="5753100"/>
                  </a:lnTo>
                  <a:lnTo>
                    <a:pt x="472" y="5803900"/>
                  </a:lnTo>
                  <a:lnTo>
                    <a:pt x="990" y="5867400"/>
                  </a:lnTo>
                  <a:lnTo>
                    <a:pt x="1765" y="5918200"/>
                  </a:lnTo>
                  <a:lnTo>
                    <a:pt x="2848" y="5969000"/>
                  </a:lnTo>
                  <a:lnTo>
                    <a:pt x="4291" y="6019800"/>
                  </a:lnTo>
                  <a:lnTo>
                    <a:pt x="6147" y="6057900"/>
                  </a:lnTo>
                  <a:lnTo>
                    <a:pt x="8465" y="6108700"/>
                  </a:lnTo>
                  <a:lnTo>
                    <a:pt x="11299" y="6146800"/>
                  </a:lnTo>
                  <a:lnTo>
                    <a:pt x="14700" y="6184900"/>
                  </a:lnTo>
                  <a:lnTo>
                    <a:pt x="18719" y="6235700"/>
                  </a:lnTo>
                  <a:lnTo>
                    <a:pt x="23409" y="6273800"/>
                  </a:lnTo>
                  <a:lnTo>
                    <a:pt x="32217" y="6324600"/>
                  </a:lnTo>
                  <a:lnTo>
                    <a:pt x="43036" y="6375400"/>
                  </a:lnTo>
                  <a:lnTo>
                    <a:pt x="56083" y="6426200"/>
                  </a:lnTo>
                  <a:lnTo>
                    <a:pt x="71576" y="6477000"/>
                  </a:lnTo>
                  <a:lnTo>
                    <a:pt x="89733" y="6515100"/>
                  </a:lnTo>
                  <a:lnTo>
                    <a:pt x="110772" y="6565900"/>
                  </a:lnTo>
                  <a:lnTo>
                    <a:pt x="134911" y="6604000"/>
                  </a:lnTo>
                  <a:lnTo>
                    <a:pt x="162368" y="6642100"/>
                  </a:lnTo>
                  <a:lnTo>
                    <a:pt x="193361" y="6667500"/>
                  </a:lnTo>
                  <a:lnTo>
                    <a:pt x="229282" y="6629400"/>
                  </a:lnTo>
                  <a:lnTo>
                    <a:pt x="198418" y="6604000"/>
                  </a:lnTo>
                  <a:lnTo>
                    <a:pt x="171288" y="6565900"/>
                  </a:lnTo>
                  <a:lnTo>
                    <a:pt x="147656" y="6527800"/>
                  </a:lnTo>
                  <a:lnTo>
                    <a:pt x="127287" y="6477000"/>
                  </a:lnTo>
                  <a:lnTo>
                    <a:pt x="109947" y="6426200"/>
                  </a:lnTo>
                  <a:lnTo>
                    <a:pt x="95402" y="6375400"/>
                  </a:lnTo>
                  <a:lnTo>
                    <a:pt x="83416" y="6324600"/>
                  </a:lnTo>
                  <a:lnTo>
                    <a:pt x="73756" y="6261100"/>
                  </a:lnTo>
                  <a:lnTo>
                    <a:pt x="69176" y="6223000"/>
                  </a:lnTo>
                  <a:lnTo>
                    <a:pt x="65249" y="6184900"/>
                  </a:lnTo>
                  <a:lnTo>
                    <a:pt x="61922" y="6146800"/>
                  </a:lnTo>
                  <a:lnTo>
                    <a:pt x="59147" y="6108700"/>
                  </a:lnTo>
                  <a:lnTo>
                    <a:pt x="56874" y="6057900"/>
                  </a:lnTo>
                  <a:lnTo>
                    <a:pt x="55052" y="6007100"/>
                  </a:lnTo>
                  <a:lnTo>
                    <a:pt x="53632" y="5969000"/>
                  </a:lnTo>
                  <a:lnTo>
                    <a:pt x="52563" y="5918200"/>
                  </a:lnTo>
                  <a:lnTo>
                    <a:pt x="51796" y="5867400"/>
                  </a:lnTo>
                  <a:lnTo>
                    <a:pt x="51280" y="5803900"/>
                  </a:lnTo>
                  <a:lnTo>
                    <a:pt x="50966" y="5753100"/>
                  </a:lnTo>
                  <a:lnTo>
                    <a:pt x="50804" y="5689600"/>
                  </a:lnTo>
                  <a:lnTo>
                    <a:pt x="50804" y="1168400"/>
                  </a:lnTo>
                  <a:lnTo>
                    <a:pt x="50966" y="1104900"/>
                  </a:lnTo>
                  <a:lnTo>
                    <a:pt x="51280" y="1054100"/>
                  </a:lnTo>
                  <a:lnTo>
                    <a:pt x="51796" y="1003300"/>
                  </a:lnTo>
                  <a:lnTo>
                    <a:pt x="52563" y="952500"/>
                  </a:lnTo>
                  <a:lnTo>
                    <a:pt x="53632" y="901700"/>
                  </a:lnTo>
                  <a:lnTo>
                    <a:pt x="55052" y="850900"/>
                  </a:lnTo>
                  <a:lnTo>
                    <a:pt x="56874" y="800100"/>
                  </a:lnTo>
                  <a:lnTo>
                    <a:pt x="59147" y="762000"/>
                  </a:lnTo>
                  <a:lnTo>
                    <a:pt x="61922" y="711200"/>
                  </a:lnTo>
                  <a:lnTo>
                    <a:pt x="65249" y="673100"/>
                  </a:lnTo>
                  <a:lnTo>
                    <a:pt x="69176" y="635000"/>
                  </a:lnTo>
                  <a:lnTo>
                    <a:pt x="73756" y="596900"/>
                  </a:lnTo>
                  <a:lnTo>
                    <a:pt x="83416" y="533400"/>
                  </a:lnTo>
                  <a:lnTo>
                    <a:pt x="95402" y="482600"/>
                  </a:lnTo>
                  <a:lnTo>
                    <a:pt x="109947" y="431800"/>
                  </a:lnTo>
                  <a:lnTo>
                    <a:pt x="127287" y="381000"/>
                  </a:lnTo>
                  <a:lnTo>
                    <a:pt x="147656" y="342900"/>
                  </a:lnTo>
                  <a:lnTo>
                    <a:pt x="171288" y="292100"/>
                  </a:lnTo>
                  <a:lnTo>
                    <a:pt x="198418" y="266700"/>
                  </a:lnTo>
                  <a:lnTo>
                    <a:pt x="229282" y="228600"/>
                  </a:lnTo>
                  <a:lnTo>
                    <a:pt x="193361" y="190500"/>
                  </a:lnTo>
                  <a:close/>
                </a:path>
                <a:path w="13309600" h="6858000">
                  <a:moveTo>
                    <a:pt x="13116107" y="190500"/>
                  </a:moveTo>
                  <a:lnTo>
                    <a:pt x="13080187" y="228600"/>
                  </a:lnTo>
                  <a:lnTo>
                    <a:pt x="13111050" y="266700"/>
                  </a:lnTo>
                  <a:lnTo>
                    <a:pt x="13138180" y="292100"/>
                  </a:lnTo>
                  <a:lnTo>
                    <a:pt x="13161812" y="342900"/>
                  </a:lnTo>
                  <a:lnTo>
                    <a:pt x="13182181" y="381000"/>
                  </a:lnTo>
                  <a:lnTo>
                    <a:pt x="13199521" y="431800"/>
                  </a:lnTo>
                  <a:lnTo>
                    <a:pt x="13214066" y="482600"/>
                  </a:lnTo>
                  <a:lnTo>
                    <a:pt x="13226052" y="533400"/>
                  </a:lnTo>
                  <a:lnTo>
                    <a:pt x="13235712" y="596900"/>
                  </a:lnTo>
                  <a:lnTo>
                    <a:pt x="13240291" y="635000"/>
                  </a:lnTo>
                  <a:lnTo>
                    <a:pt x="13244219" y="673100"/>
                  </a:lnTo>
                  <a:lnTo>
                    <a:pt x="13247545" y="711200"/>
                  </a:lnTo>
                  <a:lnTo>
                    <a:pt x="13250320" y="762000"/>
                  </a:lnTo>
                  <a:lnTo>
                    <a:pt x="13252594" y="800100"/>
                  </a:lnTo>
                  <a:lnTo>
                    <a:pt x="13254415" y="850900"/>
                  </a:lnTo>
                  <a:lnTo>
                    <a:pt x="13255836" y="901700"/>
                  </a:lnTo>
                  <a:lnTo>
                    <a:pt x="13256905" y="952500"/>
                  </a:lnTo>
                  <a:lnTo>
                    <a:pt x="13257672" y="1003300"/>
                  </a:lnTo>
                  <a:lnTo>
                    <a:pt x="13258187" y="1054100"/>
                  </a:lnTo>
                  <a:lnTo>
                    <a:pt x="13258501" y="1104900"/>
                  </a:lnTo>
                  <a:lnTo>
                    <a:pt x="13258664" y="1168400"/>
                  </a:lnTo>
                  <a:lnTo>
                    <a:pt x="13258664" y="5689600"/>
                  </a:lnTo>
                  <a:lnTo>
                    <a:pt x="13258501" y="5753100"/>
                  </a:lnTo>
                  <a:lnTo>
                    <a:pt x="13258187" y="5803900"/>
                  </a:lnTo>
                  <a:lnTo>
                    <a:pt x="13257672" y="5867400"/>
                  </a:lnTo>
                  <a:lnTo>
                    <a:pt x="13256905" y="5918200"/>
                  </a:lnTo>
                  <a:lnTo>
                    <a:pt x="13255836" y="5969000"/>
                  </a:lnTo>
                  <a:lnTo>
                    <a:pt x="13254415" y="6007100"/>
                  </a:lnTo>
                  <a:lnTo>
                    <a:pt x="13252594" y="6057900"/>
                  </a:lnTo>
                  <a:lnTo>
                    <a:pt x="13250320" y="6108700"/>
                  </a:lnTo>
                  <a:lnTo>
                    <a:pt x="13247545" y="6146800"/>
                  </a:lnTo>
                  <a:lnTo>
                    <a:pt x="13244219" y="6184900"/>
                  </a:lnTo>
                  <a:lnTo>
                    <a:pt x="13240291" y="6223000"/>
                  </a:lnTo>
                  <a:lnTo>
                    <a:pt x="13235712" y="6261100"/>
                  </a:lnTo>
                  <a:lnTo>
                    <a:pt x="13226052" y="6324600"/>
                  </a:lnTo>
                  <a:lnTo>
                    <a:pt x="13214066" y="6375400"/>
                  </a:lnTo>
                  <a:lnTo>
                    <a:pt x="13199521" y="6426200"/>
                  </a:lnTo>
                  <a:lnTo>
                    <a:pt x="13182181" y="6477000"/>
                  </a:lnTo>
                  <a:lnTo>
                    <a:pt x="13161812" y="6527800"/>
                  </a:lnTo>
                  <a:lnTo>
                    <a:pt x="13138180" y="6565900"/>
                  </a:lnTo>
                  <a:lnTo>
                    <a:pt x="13111050" y="6604000"/>
                  </a:lnTo>
                  <a:lnTo>
                    <a:pt x="13080187" y="6629400"/>
                  </a:lnTo>
                  <a:lnTo>
                    <a:pt x="13116107" y="6667500"/>
                  </a:lnTo>
                  <a:lnTo>
                    <a:pt x="13147100" y="6642100"/>
                  </a:lnTo>
                  <a:lnTo>
                    <a:pt x="13174556" y="6604000"/>
                  </a:lnTo>
                  <a:lnTo>
                    <a:pt x="13198696" y="6565900"/>
                  </a:lnTo>
                  <a:lnTo>
                    <a:pt x="13219735" y="6515100"/>
                  </a:lnTo>
                  <a:lnTo>
                    <a:pt x="13237892" y="6477000"/>
                  </a:lnTo>
                  <a:lnTo>
                    <a:pt x="13253385" y="6426200"/>
                  </a:lnTo>
                  <a:lnTo>
                    <a:pt x="13266432" y="6375400"/>
                  </a:lnTo>
                  <a:lnTo>
                    <a:pt x="13277251" y="6324600"/>
                  </a:lnTo>
                  <a:lnTo>
                    <a:pt x="13286059" y="6273800"/>
                  </a:lnTo>
                  <a:lnTo>
                    <a:pt x="13290749" y="6235700"/>
                  </a:lnTo>
                  <a:lnTo>
                    <a:pt x="13294768" y="6184900"/>
                  </a:lnTo>
                  <a:lnTo>
                    <a:pt x="13298169" y="6146800"/>
                  </a:lnTo>
                  <a:lnTo>
                    <a:pt x="13301003" y="6108700"/>
                  </a:lnTo>
                  <a:lnTo>
                    <a:pt x="13303321" y="6057900"/>
                  </a:lnTo>
                  <a:lnTo>
                    <a:pt x="13305177" y="6019800"/>
                  </a:lnTo>
                  <a:lnTo>
                    <a:pt x="13306620" y="5969000"/>
                  </a:lnTo>
                  <a:lnTo>
                    <a:pt x="13307703" y="5918200"/>
                  </a:lnTo>
                  <a:lnTo>
                    <a:pt x="13308478" y="5867400"/>
                  </a:lnTo>
                  <a:lnTo>
                    <a:pt x="13308996" y="5803900"/>
                  </a:lnTo>
                  <a:lnTo>
                    <a:pt x="13309309" y="5753100"/>
                  </a:lnTo>
                  <a:lnTo>
                    <a:pt x="13309468" y="5689600"/>
                  </a:lnTo>
                  <a:lnTo>
                    <a:pt x="13309468" y="1168400"/>
                  </a:lnTo>
                  <a:lnTo>
                    <a:pt x="13309309" y="1104900"/>
                  </a:lnTo>
                  <a:lnTo>
                    <a:pt x="13308996" y="1054100"/>
                  </a:lnTo>
                  <a:lnTo>
                    <a:pt x="13308478" y="1003300"/>
                  </a:lnTo>
                  <a:lnTo>
                    <a:pt x="13307703" y="952500"/>
                  </a:lnTo>
                  <a:lnTo>
                    <a:pt x="13306620" y="901700"/>
                  </a:lnTo>
                  <a:lnTo>
                    <a:pt x="13305177" y="850900"/>
                  </a:lnTo>
                  <a:lnTo>
                    <a:pt x="13303321" y="800100"/>
                  </a:lnTo>
                  <a:lnTo>
                    <a:pt x="13301003" y="762000"/>
                  </a:lnTo>
                  <a:lnTo>
                    <a:pt x="13298169" y="711200"/>
                  </a:lnTo>
                  <a:lnTo>
                    <a:pt x="13294768" y="673100"/>
                  </a:lnTo>
                  <a:lnTo>
                    <a:pt x="13290749" y="635000"/>
                  </a:lnTo>
                  <a:lnTo>
                    <a:pt x="13286059" y="596900"/>
                  </a:lnTo>
                  <a:lnTo>
                    <a:pt x="13277251" y="533400"/>
                  </a:lnTo>
                  <a:lnTo>
                    <a:pt x="13266432" y="482600"/>
                  </a:lnTo>
                  <a:lnTo>
                    <a:pt x="13253385" y="431800"/>
                  </a:lnTo>
                  <a:lnTo>
                    <a:pt x="13237892" y="381000"/>
                  </a:lnTo>
                  <a:lnTo>
                    <a:pt x="13219735" y="342900"/>
                  </a:lnTo>
                  <a:lnTo>
                    <a:pt x="13198696" y="304800"/>
                  </a:lnTo>
                  <a:lnTo>
                    <a:pt x="13174556" y="266700"/>
                  </a:lnTo>
                  <a:lnTo>
                    <a:pt x="13147100" y="228600"/>
                  </a:lnTo>
                  <a:lnTo>
                    <a:pt x="13116107" y="190500"/>
                  </a:lnTo>
                  <a:close/>
                </a:path>
                <a:path w="13309600" h="6858000">
                  <a:moveTo>
                    <a:pt x="229282" y="6629400"/>
                  </a:moveTo>
                  <a:lnTo>
                    <a:pt x="211321" y="6654800"/>
                  </a:lnTo>
                  <a:lnTo>
                    <a:pt x="252051" y="6654800"/>
                  </a:lnTo>
                  <a:lnTo>
                    <a:pt x="229282" y="6629400"/>
                  </a:lnTo>
                  <a:close/>
                </a:path>
                <a:path w="13309600" h="6858000">
                  <a:moveTo>
                    <a:pt x="13080187" y="6629400"/>
                  </a:moveTo>
                  <a:lnTo>
                    <a:pt x="13098147" y="6654800"/>
                  </a:lnTo>
                  <a:lnTo>
                    <a:pt x="13104134" y="6654800"/>
                  </a:lnTo>
                  <a:lnTo>
                    <a:pt x="13080187" y="6629400"/>
                  </a:lnTo>
                  <a:close/>
                </a:path>
                <a:path w="13309600" h="6858000">
                  <a:moveTo>
                    <a:pt x="193361" y="190500"/>
                  </a:moveTo>
                  <a:lnTo>
                    <a:pt x="229282" y="228600"/>
                  </a:lnTo>
                  <a:lnTo>
                    <a:pt x="252051" y="203200"/>
                  </a:lnTo>
                  <a:lnTo>
                    <a:pt x="211321" y="203200"/>
                  </a:lnTo>
                  <a:lnTo>
                    <a:pt x="193361" y="190500"/>
                  </a:lnTo>
                  <a:close/>
                </a:path>
                <a:path w="13309600" h="6858000">
                  <a:moveTo>
                    <a:pt x="12551185" y="0"/>
                  </a:moveTo>
                  <a:lnTo>
                    <a:pt x="12014134" y="0"/>
                  </a:lnTo>
                  <a:lnTo>
                    <a:pt x="12014134" y="50800"/>
                  </a:lnTo>
                  <a:lnTo>
                    <a:pt x="12547833" y="50800"/>
                  </a:lnTo>
                  <a:lnTo>
                    <a:pt x="12590325" y="63500"/>
                  </a:lnTo>
                  <a:lnTo>
                    <a:pt x="12670110" y="63500"/>
                  </a:lnTo>
                  <a:lnTo>
                    <a:pt x="12707517" y="76200"/>
                  </a:lnTo>
                  <a:lnTo>
                    <a:pt x="12768780" y="76200"/>
                  </a:lnTo>
                  <a:lnTo>
                    <a:pt x="12825206" y="88900"/>
                  </a:lnTo>
                  <a:lnTo>
                    <a:pt x="12877116" y="101600"/>
                  </a:lnTo>
                  <a:lnTo>
                    <a:pt x="12924832" y="127000"/>
                  </a:lnTo>
                  <a:lnTo>
                    <a:pt x="12968676" y="139700"/>
                  </a:lnTo>
                  <a:lnTo>
                    <a:pt x="13008969" y="165100"/>
                  </a:lnTo>
                  <a:lnTo>
                    <a:pt x="13046032" y="190500"/>
                  </a:lnTo>
                  <a:lnTo>
                    <a:pt x="13080187" y="228600"/>
                  </a:lnTo>
                  <a:lnTo>
                    <a:pt x="13104134" y="203200"/>
                  </a:lnTo>
                  <a:lnTo>
                    <a:pt x="13098147" y="203200"/>
                  </a:lnTo>
                  <a:lnTo>
                    <a:pt x="13116107" y="190500"/>
                  </a:lnTo>
                  <a:lnTo>
                    <a:pt x="13082170" y="165100"/>
                  </a:lnTo>
                  <a:lnTo>
                    <a:pt x="13045922" y="127000"/>
                  </a:lnTo>
                  <a:lnTo>
                    <a:pt x="13007206" y="114300"/>
                  </a:lnTo>
                  <a:lnTo>
                    <a:pt x="12965864" y="88900"/>
                  </a:lnTo>
                  <a:lnTo>
                    <a:pt x="12921740" y="63500"/>
                  </a:lnTo>
                  <a:lnTo>
                    <a:pt x="12874678" y="50800"/>
                  </a:lnTo>
                  <a:lnTo>
                    <a:pt x="12824519" y="38100"/>
                  </a:lnTo>
                  <a:lnTo>
                    <a:pt x="12771107" y="25400"/>
                  </a:lnTo>
                  <a:lnTo>
                    <a:pt x="12714286" y="25400"/>
                  </a:lnTo>
                  <a:lnTo>
                    <a:pt x="12675989" y="12700"/>
                  </a:lnTo>
                  <a:lnTo>
                    <a:pt x="12594483" y="12700"/>
                  </a:lnTo>
                  <a:lnTo>
                    <a:pt x="12551185" y="0"/>
                  </a:lnTo>
                  <a:close/>
                </a:path>
                <a:path w="13309600" h="6858000">
                  <a:moveTo>
                    <a:pt x="1295334" y="0"/>
                  </a:moveTo>
                  <a:lnTo>
                    <a:pt x="758283" y="0"/>
                  </a:lnTo>
                  <a:lnTo>
                    <a:pt x="714985" y="12700"/>
                  </a:lnTo>
                  <a:lnTo>
                    <a:pt x="633479" y="12700"/>
                  </a:lnTo>
                  <a:lnTo>
                    <a:pt x="595182" y="25400"/>
                  </a:lnTo>
                  <a:lnTo>
                    <a:pt x="538360" y="25400"/>
                  </a:lnTo>
                  <a:lnTo>
                    <a:pt x="484949" y="38100"/>
                  </a:lnTo>
                  <a:lnTo>
                    <a:pt x="434790" y="50800"/>
                  </a:lnTo>
                  <a:lnTo>
                    <a:pt x="387727" y="63500"/>
                  </a:lnTo>
                  <a:lnTo>
                    <a:pt x="343603" y="88900"/>
                  </a:lnTo>
                  <a:lnTo>
                    <a:pt x="302262" y="114300"/>
                  </a:lnTo>
                  <a:lnTo>
                    <a:pt x="263545" y="127000"/>
                  </a:lnTo>
                  <a:lnTo>
                    <a:pt x="227297" y="165100"/>
                  </a:lnTo>
                  <a:lnTo>
                    <a:pt x="193361" y="190500"/>
                  </a:lnTo>
                  <a:lnTo>
                    <a:pt x="211321" y="203200"/>
                  </a:lnTo>
                  <a:lnTo>
                    <a:pt x="252051" y="203200"/>
                  </a:lnTo>
                  <a:lnTo>
                    <a:pt x="263436" y="190500"/>
                  </a:lnTo>
                  <a:lnTo>
                    <a:pt x="300499" y="165100"/>
                  </a:lnTo>
                  <a:lnTo>
                    <a:pt x="340792" y="139700"/>
                  </a:lnTo>
                  <a:lnTo>
                    <a:pt x="384636" y="127000"/>
                  </a:lnTo>
                  <a:lnTo>
                    <a:pt x="432352" y="101600"/>
                  </a:lnTo>
                  <a:lnTo>
                    <a:pt x="484262" y="88900"/>
                  </a:lnTo>
                  <a:lnTo>
                    <a:pt x="540688" y="76200"/>
                  </a:lnTo>
                  <a:lnTo>
                    <a:pt x="601951" y="76200"/>
                  </a:lnTo>
                  <a:lnTo>
                    <a:pt x="639358" y="63500"/>
                  </a:lnTo>
                  <a:lnTo>
                    <a:pt x="719143" y="63500"/>
                  </a:lnTo>
                  <a:lnTo>
                    <a:pt x="761634" y="50800"/>
                  </a:lnTo>
                  <a:lnTo>
                    <a:pt x="1295334" y="50800"/>
                  </a:lnTo>
                  <a:lnTo>
                    <a:pt x="1295334" y="0"/>
                  </a:lnTo>
                  <a:close/>
                </a:path>
                <a:path w="13309600" h="6858000">
                  <a:moveTo>
                    <a:pt x="13116107" y="190500"/>
                  </a:moveTo>
                  <a:lnTo>
                    <a:pt x="13098147" y="203200"/>
                  </a:lnTo>
                  <a:lnTo>
                    <a:pt x="13104134" y="203200"/>
                  </a:lnTo>
                  <a:lnTo>
                    <a:pt x="13116107" y="190500"/>
                  </a:lnTo>
                  <a:close/>
                </a:path>
                <a:path w="13309600" h="6858000">
                  <a:moveTo>
                    <a:pt x="12014134" y="0"/>
                  </a:moveTo>
                  <a:lnTo>
                    <a:pt x="1295334" y="0"/>
                  </a:lnTo>
                  <a:lnTo>
                    <a:pt x="1295334" y="50800"/>
                  </a:lnTo>
                  <a:lnTo>
                    <a:pt x="12014134" y="50800"/>
                  </a:lnTo>
                  <a:lnTo>
                    <a:pt x="12014134" y="0"/>
                  </a:lnTo>
                  <a:close/>
                </a:path>
              </a:pathLst>
            </a:custGeom>
            <a:solidFill>
              <a:srgbClr val="FFFFFF"/>
            </a:solidFill>
          </p:spPr>
          <p:txBody>
            <a:bodyPr wrap="square" lIns="0" tIns="0" rIns="0" bIns="0" rtlCol="0"/>
            <a:lstStyle/>
            <a:p/>
          </p:txBody>
        </p:sp>
        <p:pic>
          <p:nvPicPr>
            <p:cNvPr id="7" name="object 7"/>
            <p:cNvPicPr/>
            <p:nvPr/>
          </p:nvPicPr>
          <p:blipFill>
            <a:blip r:embed="rId3" cstate="print"/>
            <a:stretch>
              <a:fillRect/>
            </a:stretch>
          </p:blipFill>
          <p:spPr>
            <a:xfrm>
              <a:off x="3175000" y="2476500"/>
              <a:ext cx="869508" cy="1252940"/>
            </a:xfrm>
            <a:prstGeom prst="rect">
              <a:avLst/>
            </a:prstGeom>
          </p:spPr>
        </p:pic>
        <p:pic>
          <p:nvPicPr>
            <p:cNvPr id="8" name="object 8"/>
            <p:cNvPicPr/>
            <p:nvPr/>
          </p:nvPicPr>
          <p:blipFill>
            <a:blip r:embed="rId4" cstate="print"/>
            <a:stretch>
              <a:fillRect/>
            </a:stretch>
          </p:blipFill>
          <p:spPr>
            <a:xfrm>
              <a:off x="3358052" y="3164087"/>
              <a:ext cx="9717140" cy="3514346"/>
            </a:xfrm>
            <a:prstGeom prst="rect">
              <a:avLst/>
            </a:prstGeom>
          </p:spPr>
        </p:pic>
        <p:sp>
          <p:nvSpPr>
            <p:cNvPr id="9" name="object 9"/>
            <p:cNvSpPr/>
            <p:nvPr/>
          </p:nvSpPr>
          <p:spPr>
            <a:xfrm>
              <a:off x="4373575" y="2935477"/>
              <a:ext cx="8680450" cy="3780790"/>
            </a:xfrm>
            <a:custGeom>
              <a:avLst/>
              <a:gdLst/>
              <a:ahLst/>
              <a:cxnLst/>
              <a:rect l="l" t="t" r="r" b="b"/>
              <a:pathLst>
                <a:path w="8680450" h="3780790">
                  <a:moveTo>
                    <a:pt x="487832" y="254"/>
                  </a:moveTo>
                  <a:lnTo>
                    <a:pt x="0" y="254"/>
                  </a:lnTo>
                  <a:lnTo>
                    <a:pt x="0" y="125984"/>
                  </a:lnTo>
                  <a:lnTo>
                    <a:pt x="176022" y="125984"/>
                  </a:lnTo>
                  <a:lnTo>
                    <a:pt x="176022" y="620522"/>
                  </a:lnTo>
                  <a:lnTo>
                    <a:pt x="311810" y="620522"/>
                  </a:lnTo>
                  <a:lnTo>
                    <a:pt x="311810" y="125984"/>
                  </a:lnTo>
                  <a:lnTo>
                    <a:pt x="487832" y="125984"/>
                  </a:lnTo>
                  <a:lnTo>
                    <a:pt x="487832" y="254"/>
                  </a:lnTo>
                  <a:close/>
                </a:path>
                <a:path w="8680450" h="3780790">
                  <a:moveTo>
                    <a:pt x="1084694" y="245110"/>
                  </a:moveTo>
                  <a:lnTo>
                    <a:pt x="709180" y="245110"/>
                  </a:lnTo>
                  <a:lnTo>
                    <a:pt x="709180" y="0"/>
                  </a:lnTo>
                  <a:lnTo>
                    <a:pt x="573392" y="0"/>
                  </a:lnTo>
                  <a:lnTo>
                    <a:pt x="573392" y="245110"/>
                  </a:lnTo>
                  <a:lnTo>
                    <a:pt x="573392" y="370840"/>
                  </a:lnTo>
                  <a:lnTo>
                    <a:pt x="573392" y="621030"/>
                  </a:lnTo>
                  <a:lnTo>
                    <a:pt x="709180" y="621030"/>
                  </a:lnTo>
                  <a:lnTo>
                    <a:pt x="709180" y="370840"/>
                  </a:lnTo>
                  <a:lnTo>
                    <a:pt x="948905" y="370840"/>
                  </a:lnTo>
                  <a:lnTo>
                    <a:pt x="948905" y="620522"/>
                  </a:lnTo>
                  <a:lnTo>
                    <a:pt x="1084694" y="620522"/>
                  </a:lnTo>
                  <a:lnTo>
                    <a:pt x="1084694" y="370840"/>
                  </a:lnTo>
                  <a:lnTo>
                    <a:pt x="1084694" y="245110"/>
                  </a:lnTo>
                  <a:close/>
                </a:path>
                <a:path w="8680450" h="3780790">
                  <a:moveTo>
                    <a:pt x="1084694" y="254"/>
                  </a:moveTo>
                  <a:lnTo>
                    <a:pt x="948905" y="254"/>
                  </a:lnTo>
                  <a:lnTo>
                    <a:pt x="948905" y="245008"/>
                  </a:lnTo>
                  <a:lnTo>
                    <a:pt x="1084694" y="245008"/>
                  </a:lnTo>
                  <a:lnTo>
                    <a:pt x="1084694" y="254"/>
                  </a:lnTo>
                  <a:close/>
                </a:path>
                <a:path w="8680450" h="3780790">
                  <a:moveTo>
                    <a:pt x="1611642" y="0"/>
                  </a:moveTo>
                  <a:lnTo>
                    <a:pt x="1217688" y="0"/>
                  </a:lnTo>
                  <a:lnTo>
                    <a:pt x="1217688" y="125730"/>
                  </a:lnTo>
                  <a:lnTo>
                    <a:pt x="1217688" y="247650"/>
                  </a:lnTo>
                  <a:lnTo>
                    <a:pt x="1217688" y="367030"/>
                  </a:lnTo>
                  <a:lnTo>
                    <a:pt x="1217688" y="495300"/>
                  </a:lnTo>
                  <a:lnTo>
                    <a:pt x="1217688" y="621030"/>
                  </a:lnTo>
                  <a:lnTo>
                    <a:pt x="1611642" y="621030"/>
                  </a:lnTo>
                  <a:lnTo>
                    <a:pt x="1611642" y="495300"/>
                  </a:lnTo>
                  <a:lnTo>
                    <a:pt x="1353477" y="495300"/>
                  </a:lnTo>
                  <a:lnTo>
                    <a:pt x="1353477" y="367030"/>
                  </a:lnTo>
                  <a:lnTo>
                    <a:pt x="1582305" y="367030"/>
                  </a:lnTo>
                  <a:lnTo>
                    <a:pt x="1582305" y="247650"/>
                  </a:lnTo>
                  <a:lnTo>
                    <a:pt x="1353477" y="247650"/>
                  </a:lnTo>
                  <a:lnTo>
                    <a:pt x="1353477" y="125730"/>
                  </a:lnTo>
                  <a:lnTo>
                    <a:pt x="1611642" y="125730"/>
                  </a:lnTo>
                  <a:lnTo>
                    <a:pt x="1611642" y="0"/>
                  </a:lnTo>
                  <a:close/>
                </a:path>
                <a:path w="8680450" h="3780790">
                  <a:moveTo>
                    <a:pt x="3822712" y="3149866"/>
                  </a:moveTo>
                  <a:lnTo>
                    <a:pt x="3686924" y="3149866"/>
                  </a:lnTo>
                  <a:lnTo>
                    <a:pt x="3686924" y="3394608"/>
                  </a:lnTo>
                  <a:lnTo>
                    <a:pt x="3447199" y="3394608"/>
                  </a:lnTo>
                  <a:lnTo>
                    <a:pt x="3447199" y="3149866"/>
                  </a:lnTo>
                  <a:lnTo>
                    <a:pt x="3311410" y="3149866"/>
                  </a:lnTo>
                  <a:lnTo>
                    <a:pt x="3311410" y="3770134"/>
                  </a:lnTo>
                  <a:lnTo>
                    <a:pt x="3447199" y="3770134"/>
                  </a:lnTo>
                  <a:lnTo>
                    <a:pt x="3447199" y="3520351"/>
                  </a:lnTo>
                  <a:lnTo>
                    <a:pt x="3686924" y="3520351"/>
                  </a:lnTo>
                  <a:lnTo>
                    <a:pt x="3686924" y="3770134"/>
                  </a:lnTo>
                  <a:lnTo>
                    <a:pt x="3822712" y="3770134"/>
                  </a:lnTo>
                  <a:lnTo>
                    <a:pt x="3822712" y="3520338"/>
                  </a:lnTo>
                  <a:lnTo>
                    <a:pt x="3822712" y="3394608"/>
                  </a:lnTo>
                  <a:lnTo>
                    <a:pt x="3822712" y="3149866"/>
                  </a:lnTo>
                  <a:close/>
                </a:path>
                <a:path w="8680450" h="3780790">
                  <a:moveTo>
                    <a:pt x="4472876" y="3770134"/>
                  </a:moveTo>
                  <a:lnTo>
                    <a:pt x="4426407" y="3639362"/>
                  </a:lnTo>
                  <a:lnTo>
                    <a:pt x="4385894" y="3525367"/>
                  </a:lnTo>
                  <a:lnTo>
                    <a:pt x="4317377" y="3332594"/>
                  </a:lnTo>
                  <a:lnTo>
                    <a:pt x="4252430" y="3149866"/>
                  </a:lnTo>
                  <a:lnTo>
                    <a:pt x="4246562" y="3149866"/>
                  </a:lnTo>
                  <a:lnTo>
                    <a:pt x="4246562" y="3525367"/>
                  </a:lnTo>
                  <a:lnTo>
                    <a:pt x="4124185" y="3525367"/>
                  </a:lnTo>
                  <a:lnTo>
                    <a:pt x="4168610" y="3392932"/>
                  </a:lnTo>
                  <a:lnTo>
                    <a:pt x="4183075" y="3344532"/>
                  </a:lnTo>
                  <a:lnTo>
                    <a:pt x="4185374" y="3332594"/>
                  </a:lnTo>
                  <a:lnTo>
                    <a:pt x="4187367" y="3342640"/>
                  </a:lnTo>
                  <a:lnTo>
                    <a:pt x="4190822" y="3356051"/>
                  </a:lnTo>
                  <a:lnTo>
                    <a:pt x="4195749" y="3372815"/>
                  </a:lnTo>
                  <a:lnTo>
                    <a:pt x="4202138" y="3392932"/>
                  </a:lnTo>
                  <a:lnTo>
                    <a:pt x="4246562" y="3525367"/>
                  </a:lnTo>
                  <a:lnTo>
                    <a:pt x="4246562" y="3149866"/>
                  </a:lnTo>
                  <a:lnTo>
                    <a:pt x="4119994" y="3149866"/>
                  </a:lnTo>
                  <a:lnTo>
                    <a:pt x="3898709" y="3770134"/>
                  </a:lnTo>
                  <a:lnTo>
                    <a:pt x="4040365" y="3770134"/>
                  </a:lnTo>
                  <a:lnTo>
                    <a:pt x="4084790" y="3639362"/>
                  </a:lnTo>
                  <a:lnTo>
                    <a:pt x="4285119" y="3639362"/>
                  </a:lnTo>
                  <a:lnTo>
                    <a:pt x="4328706" y="3770134"/>
                  </a:lnTo>
                  <a:lnTo>
                    <a:pt x="4472876" y="3770134"/>
                  </a:lnTo>
                  <a:close/>
                </a:path>
                <a:path w="8680450" h="3780790">
                  <a:moveTo>
                    <a:pt x="5076456" y="3550526"/>
                  </a:moveTo>
                  <a:lnTo>
                    <a:pt x="4935639" y="3550526"/>
                  </a:lnTo>
                  <a:lnTo>
                    <a:pt x="4927625" y="3572370"/>
                  </a:lnTo>
                  <a:lnTo>
                    <a:pt x="4916144" y="3591801"/>
                  </a:lnTo>
                  <a:lnTo>
                    <a:pt x="4882832" y="3623449"/>
                  </a:lnTo>
                  <a:lnTo>
                    <a:pt x="4839030" y="3642931"/>
                  </a:lnTo>
                  <a:lnTo>
                    <a:pt x="4786439" y="3649421"/>
                  </a:lnTo>
                  <a:lnTo>
                    <a:pt x="4751082" y="3646233"/>
                  </a:lnTo>
                  <a:lnTo>
                    <a:pt x="4691989" y="3620668"/>
                  </a:lnTo>
                  <a:lnTo>
                    <a:pt x="4649178" y="3570478"/>
                  </a:lnTo>
                  <a:lnTo>
                    <a:pt x="4627384" y="3501326"/>
                  </a:lnTo>
                  <a:lnTo>
                    <a:pt x="4624667" y="3459988"/>
                  </a:lnTo>
                  <a:lnTo>
                    <a:pt x="4627334" y="3417976"/>
                  </a:lnTo>
                  <a:lnTo>
                    <a:pt x="4648708" y="3348405"/>
                  </a:lnTo>
                  <a:lnTo>
                    <a:pt x="4691202" y="3298850"/>
                  </a:lnTo>
                  <a:lnTo>
                    <a:pt x="4750714" y="3273704"/>
                  </a:lnTo>
                  <a:lnTo>
                    <a:pt x="4786439" y="3270554"/>
                  </a:lnTo>
                  <a:lnTo>
                    <a:pt x="4813363" y="3272129"/>
                  </a:lnTo>
                  <a:lnTo>
                    <a:pt x="4860302" y="3284702"/>
                  </a:lnTo>
                  <a:lnTo>
                    <a:pt x="4897704" y="3309645"/>
                  </a:lnTo>
                  <a:lnTo>
                    <a:pt x="4923688" y="3345688"/>
                  </a:lnTo>
                  <a:lnTo>
                    <a:pt x="4932286" y="3367786"/>
                  </a:lnTo>
                  <a:lnTo>
                    <a:pt x="5075618" y="3367786"/>
                  </a:lnTo>
                  <a:lnTo>
                    <a:pt x="5064506" y="3318446"/>
                  </a:lnTo>
                  <a:lnTo>
                    <a:pt x="5045443" y="3274326"/>
                  </a:lnTo>
                  <a:lnTo>
                    <a:pt x="5042814" y="3270554"/>
                  </a:lnTo>
                  <a:lnTo>
                    <a:pt x="5018405" y="3235464"/>
                  </a:lnTo>
                  <a:lnTo>
                    <a:pt x="4983416" y="3201822"/>
                  </a:lnTo>
                  <a:lnTo>
                    <a:pt x="4942395" y="3174695"/>
                  </a:lnTo>
                  <a:lnTo>
                    <a:pt x="4896447" y="3155302"/>
                  </a:lnTo>
                  <a:lnTo>
                    <a:pt x="4845583" y="3143681"/>
                  </a:lnTo>
                  <a:lnTo>
                    <a:pt x="4789792" y="3139795"/>
                  </a:lnTo>
                  <a:lnTo>
                    <a:pt x="4736312" y="3143326"/>
                  </a:lnTo>
                  <a:lnTo>
                    <a:pt x="4687201" y="3153880"/>
                  </a:lnTo>
                  <a:lnTo>
                    <a:pt x="4642434" y="3171482"/>
                  </a:lnTo>
                  <a:lnTo>
                    <a:pt x="4602035" y="3196132"/>
                  </a:lnTo>
                  <a:lnTo>
                    <a:pt x="4565993" y="3227806"/>
                  </a:lnTo>
                  <a:lnTo>
                    <a:pt x="4535513" y="3265297"/>
                  </a:lnTo>
                  <a:lnTo>
                    <a:pt x="4511814" y="3307346"/>
                  </a:lnTo>
                  <a:lnTo>
                    <a:pt x="4494885" y="3353943"/>
                  </a:lnTo>
                  <a:lnTo>
                    <a:pt x="4484725" y="3405111"/>
                  </a:lnTo>
                  <a:lnTo>
                    <a:pt x="4481334" y="3460839"/>
                  </a:lnTo>
                  <a:lnTo>
                    <a:pt x="4484586" y="3517392"/>
                  </a:lnTo>
                  <a:lnTo>
                    <a:pt x="4494339" y="3569055"/>
                  </a:lnTo>
                  <a:lnTo>
                    <a:pt x="4510608" y="3615829"/>
                  </a:lnTo>
                  <a:lnTo>
                    <a:pt x="4533366" y="3657714"/>
                  </a:lnTo>
                  <a:lnTo>
                    <a:pt x="4562640" y="3694684"/>
                  </a:lnTo>
                  <a:lnTo>
                    <a:pt x="4597781" y="3725468"/>
                  </a:lnTo>
                  <a:lnTo>
                    <a:pt x="4637468" y="3749408"/>
                  </a:lnTo>
                  <a:lnTo>
                    <a:pt x="4681728" y="3766502"/>
                  </a:lnTo>
                  <a:lnTo>
                    <a:pt x="4730547" y="3776764"/>
                  </a:lnTo>
                  <a:lnTo>
                    <a:pt x="4783925" y="3780193"/>
                  </a:lnTo>
                  <a:lnTo>
                    <a:pt x="4839868" y="3776256"/>
                  </a:lnTo>
                  <a:lnTo>
                    <a:pt x="4891214" y="3764470"/>
                  </a:lnTo>
                  <a:lnTo>
                    <a:pt x="4937938" y="3744823"/>
                  </a:lnTo>
                  <a:lnTo>
                    <a:pt x="4980063" y="3717328"/>
                  </a:lnTo>
                  <a:lnTo>
                    <a:pt x="5015954" y="3683317"/>
                  </a:lnTo>
                  <a:lnTo>
                    <a:pt x="5040223" y="3649421"/>
                  </a:lnTo>
                  <a:lnTo>
                    <a:pt x="5043970" y="3644188"/>
                  </a:lnTo>
                  <a:lnTo>
                    <a:pt x="5064150" y="3599916"/>
                  </a:lnTo>
                  <a:lnTo>
                    <a:pt x="5076456" y="3550526"/>
                  </a:lnTo>
                  <a:close/>
                </a:path>
                <a:path w="8680450" h="3780790">
                  <a:moveTo>
                    <a:pt x="5692826" y="3770134"/>
                  </a:moveTo>
                  <a:lnTo>
                    <a:pt x="5554865" y="3530409"/>
                  </a:lnTo>
                  <a:lnTo>
                    <a:pt x="5506631" y="3446576"/>
                  </a:lnTo>
                  <a:lnTo>
                    <a:pt x="5488305" y="3414725"/>
                  </a:lnTo>
                  <a:lnTo>
                    <a:pt x="5691149" y="3149866"/>
                  </a:lnTo>
                  <a:lnTo>
                    <a:pt x="5531053" y="3149866"/>
                  </a:lnTo>
                  <a:lnTo>
                    <a:pt x="5307254" y="3446576"/>
                  </a:lnTo>
                  <a:lnTo>
                    <a:pt x="5307254" y="3149866"/>
                  </a:lnTo>
                  <a:lnTo>
                    <a:pt x="5171465" y="3149866"/>
                  </a:lnTo>
                  <a:lnTo>
                    <a:pt x="5171465" y="3770134"/>
                  </a:lnTo>
                  <a:lnTo>
                    <a:pt x="5307254" y="3770134"/>
                  </a:lnTo>
                  <a:lnTo>
                    <a:pt x="5307254" y="3651097"/>
                  </a:lnTo>
                  <a:lnTo>
                    <a:pt x="5399456" y="3530409"/>
                  </a:lnTo>
                  <a:lnTo>
                    <a:pt x="5536082" y="3770134"/>
                  </a:lnTo>
                  <a:lnTo>
                    <a:pt x="5692826" y="3770134"/>
                  </a:lnTo>
                  <a:close/>
                </a:path>
                <a:path w="8680450" h="3780790">
                  <a:moveTo>
                    <a:pt x="6287097" y="3770134"/>
                  </a:moveTo>
                  <a:lnTo>
                    <a:pt x="6240615" y="3639362"/>
                  </a:lnTo>
                  <a:lnTo>
                    <a:pt x="6200102" y="3525367"/>
                  </a:lnTo>
                  <a:lnTo>
                    <a:pt x="6131585" y="3332594"/>
                  </a:lnTo>
                  <a:lnTo>
                    <a:pt x="6066650" y="3149866"/>
                  </a:lnTo>
                  <a:lnTo>
                    <a:pt x="6060783" y="3149866"/>
                  </a:lnTo>
                  <a:lnTo>
                    <a:pt x="6060783" y="3525367"/>
                  </a:lnTo>
                  <a:lnTo>
                    <a:pt x="5938405" y="3525367"/>
                  </a:lnTo>
                  <a:lnTo>
                    <a:pt x="5982830" y="3392932"/>
                  </a:lnTo>
                  <a:lnTo>
                    <a:pt x="5997283" y="3344532"/>
                  </a:lnTo>
                  <a:lnTo>
                    <a:pt x="5999594" y="3332594"/>
                  </a:lnTo>
                  <a:lnTo>
                    <a:pt x="6001575" y="3342640"/>
                  </a:lnTo>
                  <a:lnTo>
                    <a:pt x="6005042" y="3356051"/>
                  </a:lnTo>
                  <a:lnTo>
                    <a:pt x="6009957" y="3372815"/>
                  </a:lnTo>
                  <a:lnTo>
                    <a:pt x="6016358" y="3392932"/>
                  </a:lnTo>
                  <a:lnTo>
                    <a:pt x="6060783" y="3525367"/>
                  </a:lnTo>
                  <a:lnTo>
                    <a:pt x="6060783" y="3149866"/>
                  </a:lnTo>
                  <a:lnTo>
                    <a:pt x="5934214" y="3149866"/>
                  </a:lnTo>
                  <a:lnTo>
                    <a:pt x="5712930" y="3770134"/>
                  </a:lnTo>
                  <a:lnTo>
                    <a:pt x="5854585" y="3770134"/>
                  </a:lnTo>
                  <a:lnTo>
                    <a:pt x="5899010" y="3639362"/>
                  </a:lnTo>
                  <a:lnTo>
                    <a:pt x="6099340" y="3639362"/>
                  </a:lnTo>
                  <a:lnTo>
                    <a:pt x="6142926" y="3770134"/>
                  </a:lnTo>
                  <a:lnTo>
                    <a:pt x="6287097" y="3770134"/>
                  </a:lnTo>
                  <a:close/>
                </a:path>
                <a:path w="8680450" h="3780790">
                  <a:moveTo>
                    <a:pt x="6748691" y="3149866"/>
                  </a:moveTo>
                  <a:lnTo>
                    <a:pt x="6260858" y="3149866"/>
                  </a:lnTo>
                  <a:lnTo>
                    <a:pt x="6260858" y="3275584"/>
                  </a:lnTo>
                  <a:lnTo>
                    <a:pt x="6436881" y="3275584"/>
                  </a:lnTo>
                  <a:lnTo>
                    <a:pt x="6436881" y="3770134"/>
                  </a:lnTo>
                  <a:lnTo>
                    <a:pt x="6572669" y="3770134"/>
                  </a:lnTo>
                  <a:lnTo>
                    <a:pt x="6572669" y="3275584"/>
                  </a:lnTo>
                  <a:lnTo>
                    <a:pt x="6748691" y="3275584"/>
                  </a:lnTo>
                  <a:lnTo>
                    <a:pt x="6748691" y="3149866"/>
                  </a:lnTo>
                  <a:close/>
                </a:path>
                <a:path w="8680450" h="3780790">
                  <a:moveTo>
                    <a:pt x="7345540" y="3149866"/>
                  </a:moveTo>
                  <a:lnTo>
                    <a:pt x="7209752" y="3149866"/>
                  </a:lnTo>
                  <a:lnTo>
                    <a:pt x="7209752" y="3394608"/>
                  </a:lnTo>
                  <a:lnTo>
                    <a:pt x="6970027" y="3394608"/>
                  </a:lnTo>
                  <a:lnTo>
                    <a:pt x="6970027" y="3149866"/>
                  </a:lnTo>
                  <a:lnTo>
                    <a:pt x="6834238" y="3149866"/>
                  </a:lnTo>
                  <a:lnTo>
                    <a:pt x="6834238" y="3770134"/>
                  </a:lnTo>
                  <a:lnTo>
                    <a:pt x="6970027" y="3770134"/>
                  </a:lnTo>
                  <a:lnTo>
                    <a:pt x="6970027" y="3520351"/>
                  </a:lnTo>
                  <a:lnTo>
                    <a:pt x="7209752" y="3520351"/>
                  </a:lnTo>
                  <a:lnTo>
                    <a:pt x="7209752" y="3770134"/>
                  </a:lnTo>
                  <a:lnTo>
                    <a:pt x="7345540" y="3770134"/>
                  </a:lnTo>
                  <a:lnTo>
                    <a:pt x="7345540" y="3520351"/>
                  </a:lnTo>
                  <a:lnTo>
                    <a:pt x="7345540" y="3394608"/>
                  </a:lnTo>
                  <a:lnTo>
                    <a:pt x="7345540" y="3149866"/>
                  </a:lnTo>
                  <a:close/>
                </a:path>
                <a:path w="8680450" h="3780790">
                  <a:moveTo>
                    <a:pt x="8051876" y="3459162"/>
                  </a:moveTo>
                  <a:lnTo>
                    <a:pt x="8048485" y="3404298"/>
                  </a:lnTo>
                  <a:lnTo>
                    <a:pt x="8038325" y="3353739"/>
                  </a:lnTo>
                  <a:lnTo>
                    <a:pt x="8021396" y="3307473"/>
                  </a:lnTo>
                  <a:lnTo>
                    <a:pt x="8000073" y="3269716"/>
                  </a:lnTo>
                  <a:lnTo>
                    <a:pt x="7967218" y="3227806"/>
                  </a:lnTo>
                  <a:lnTo>
                    <a:pt x="7931340" y="3195828"/>
                  </a:lnTo>
                  <a:lnTo>
                    <a:pt x="7908544" y="3181616"/>
                  </a:lnTo>
                  <a:lnTo>
                    <a:pt x="7908544" y="3459162"/>
                  </a:lnTo>
                  <a:lnTo>
                    <a:pt x="7905864" y="3500856"/>
                  </a:lnTo>
                  <a:lnTo>
                    <a:pt x="7884490" y="3570427"/>
                  </a:lnTo>
                  <a:lnTo>
                    <a:pt x="7842428" y="3620668"/>
                  </a:lnTo>
                  <a:lnTo>
                    <a:pt x="7783754" y="3646233"/>
                  </a:lnTo>
                  <a:lnTo>
                    <a:pt x="7748448" y="3649421"/>
                  </a:lnTo>
                  <a:lnTo>
                    <a:pt x="7712761" y="3646284"/>
                  </a:lnTo>
                  <a:lnTo>
                    <a:pt x="7653668" y="3621138"/>
                  </a:lnTo>
                  <a:lnTo>
                    <a:pt x="7611554" y="3571214"/>
                  </a:lnTo>
                  <a:lnTo>
                    <a:pt x="7590180" y="3501225"/>
                  </a:lnTo>
                  <a:lnTo>
                    <a:pt x="7587501" y="3459162"/>
                  </a:lnTo>
                  <a:lnTo>
                    <a:pt x="7590180" y="3417138"/>
                  </a:lnTo>
                  <a:lnTo>
                    <a:pt x="7611554" y="3347567"/>
                  </a:lnTo>
                  <a:lnTo>
                    <a:pt x="7653668" y="3298012"/>
                  </a:lnTo>
                  <a:lnTo>
                    <a:pt x="7712761" y="3272866"/>
                  </a:lnTo>
                  <a:lnTo>
                    <a:pt x="7748448" y="3269716"/>
                  </a:lnTo>
                  <a:lnTo>
                    <a:pt x="7783754" y="3272866"/>
                  </a:lnTo>
                  <a:lnTo>
                    <a:pt x="7842428" y="3298012"/>
                  </a:lnTo>
                  <a:lnTo>
                    <a:pt x="7884490" y="3347567"/>
                  </a:lnTo>
                  <a:lnTo>
                    <a:pt x="7905864" y="3417138"/>
                  </a:lnTo>
                  <a:lnTo>
                    <a:pt x="7908544" y="3459162"/>
                  </a:lnTo>
                  <a:lnTo>
                    <a:pt x="7908544" y="3181616"/>
                  </a:lnTo>
                  <a:lnTo>
                    <a:pt x="7891437" y="3170948"/>
                  </a:lnTo>
                  <a:lnTo>
                    <a:pt x="7847520" y="3153181"/>
                  </a:lnTo>
                  <a:lnTo>
                    <a:pt x="7799578" y="3142513"/>
                  </a:lnTo>
                  <a:lnTo>
                    <a:pt x="7747609" y="3138957"/>
                  </a:lnTo>
                  <a:lnTo>
                    <a:pt x="7695933" y="3142551"/>
                  </a:lnTo>
                  <a:lnTo>
                    <a:pt x="7648232" y="3153308"/>
                  </a:lnTo>
                  <a:lnTo>
                    <a:pt x="7604468" y="3171253"/>
                  </a:lnTo>
                  <a:lnTo>
                    <a:pt x="7564679" y="3196361"/>
                  </a:lnTo>
                  <a:lnTo>
                    <a:pt x="7528827" y="3228644"/>
                  </a:lnTo>
                  <a:lnTo>
                    <a:pt x="7498359" y="3266338"/>
                  </a:lnTo>
                  <a:lnTo>
                    <a:pt x="7474648" y="3308312"/>
                  </a:lnTo>
                  <a:lnTo>
                    <a:pt x="7457719" y="3354578"/>
                  </a:lnTo>
                  <a:lnTo>
                    <a:pt x="7447559" y="3405136"/>
                  </a:lnTo>
                  <a:lnTo>
                    <a:pt x="7444181" y="3459988"/>
                  </a:lnTo>
                  <a:lnTo>
                    <a:pt x="7447534" y="3514852"/>
                  </a:lnTo>
                  <a:lnTo>
                    <a:pt x="7457592" y="3565410"/>
                  </a:lnTo>
                  <a:lnTo>
                    <a:pt x="7474356" y="3611676"/>
                  </a:lnTo>
                  <a:lnTo>
                    <a:pt x="7497826" y="3653650"/>
                  </a:lnTo>
                  <a:lnTo>
                    <a:pt x="7528001" y="3691344"/>
                  </a:lnTo>
                  <a:lnTo>
                    <a:pt x="7563840" y="3723322"/>
                  </a:lnTo>
                  <a:lnTo>
                    <a:pt x="7603630" y="3748201"/>
                  </a:lnTo>
                  <a:lnTo>
                    <a:pt x="7647394" y="3765969"/>
                  </a:lnTo>
                  <a:lnTo>
                    <a:pt x="7695095" y="3776637"/>
                  </a:lnTo>
                  <a:lnTo>
                    <a:pt x="7746771" y="3780193"/>
                  </a:lnTo>
                  <a:lnTo>
                    <a:pt x="7798740" y="3776637"/>
                  </a:lnTo>
                  <a:lnTo>
                    <a:pt x="7846682" y="3765969"/>
                  </a:lnTo>
                  <a:lnTo>
                    <a:pt x="7890599" y="3748201"/>
                  </a:lnTo>
                  <a:lnTo>
                    <a:pt x="7930502" y="3723322"/>
                  </a:lnTo>
                  <a:lnTo>
                    <a:pt x="7966367" y="3691344"/>
                  </a:lnTo>
                  <a:lnTo>
                    <a:pt x="7997152" y="3653345"/>
                  </a:lnTo>
                  <a:lnTo>
                    <a:pt x="7999374" y="3649421"/>
                  </a:lnTo>
                  <a:lnTo>
                    <a:pt x="8021091" y="3611143"/>
                  </a:lnTo>
                  <a:lnTo>
                    <a:pt x="8038185" y="3564699"/>
                  </a:lnTo>
                  <a:lnTo>
                    <a:pt x="8048447" y="3514039"/>
                  </a:lnTo>
                  <a:lnTo>
                    <a:pt x="8051876" y="3459162"/>
                  </a:lnTo>
                  <a:close/>
                </a:path>
                <a:path w="8680450" h="3780790">
                  <a:moveTo>
                    <a:pt x="8680412" y="3149866"/>
                  </a:moveTo>
                  <a:lnTo>
                    <a:pt x="8546300" y="3149866"/>
                  </a:lnTo>
                  <a:lnTo>
                    <a:pt x="8546300" y="3544646"/>
                  </a:lnTo>
                  <a:lnTo>
                    <a:pt x="8434705" y="3376168"/>
                  </a:lnTo>
                  <a:lnTo>
                    <a:pt x="8284781" y="3149866"/>
                  </a:lnTo>
                  <a:lnTo>
                    <a:pt x="8150669" y="3149866"/>
                  </a:lnTo>
                  <a:lnTo>
                    <a:pt x="8150669" y="3770134"/>
                  </a:lnTo>
                  <a:lnTo>
                    <a:pt x="8284781" y="3770134"/>
                  </a:lnTo>
                  <a:lnTo>
                    <a:pt x="8284781" y="3376168"/>
                  </a:lnTo>
                  <a:lnTo>
                    <a:pt x="8546300" y="3770134"/>
                  </a:lnTo>
                  <a:lnTo>
                    <a:pt x="8680412" y="3770134"/>
                  </a:lnTo>
                  <a:lnTo>
                    <a:pt x="8680412" y="3544646"/>
                  </a:lnTo>
                  <a:lnTo>
                    <a:pt x="8680412" y="3149866"/>
                  </a:lnTo>
                  <a:close/>
                </a:path>
              </a:pathLst>
            </a:custGeom>
            <a:solidFill>
              <a:srgbClr val="FFFFFF"/>
            </a:solidFill>
          </p:spPr>
          <p:txBody>
            <a:bodyPr wrap="square" lIns="0" tIns="0" rIns="0" bIns="0" rtlCol="0"/>
            <a:lstStyle/>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73263" y="1142999"/>
            <a:ext cx="13309600" cy="7531100"/>
            <a:chOff x="1473263" y="1142999"/>
            <a:chExt cx="13309600" cy="7531100"/>
          </a:xfrm>
        </p:grpSpPr>
        <p:sp>
          <p:nvSpPr>
            <p:cNvPr id="3" name="object 3"/>
            <p:cNvSpPr/>
            <p:nvPr/>
          </p:nvSpPr>
          <p:spPr>
            <a:xfrm>
              <a:off x="1498600" y="1143015"/>
              <a:ext cx="13258800" cy="7480300"/>
            </a:xfrm>
            <a:custGeom>
              <a:avLst/>
              <a:gdLst/>
              <a:ahLst/>
              <a:cxnLst/>
              <a:rect l="l" t="t" r="r" b="b"/>
              <a:pathLst>
                <a:path w="13258800" h="7480300">
                  <a:moveTo>
                    <a:pt x="12138310" y="107"/>
                  </a:moveTo>
                  <a:lnTo>
                    <a:pt x="1193593" y="0"/>
                  </a:lnTo>
                  <a:lnTo>
                    <a:pt x="1050598" y="397"/>
                  </a:lnTo>
                  <a:lnTo>
                    <a:pt x="983826" y="963"/>
                  </a:lnTo>
                  <a:lnTo>
                    <a:pt x="920083" y="1895"/>
                  </a:lnTo>
                  <a:lnTo>
                    <a:pt x="859276" y="3286"/>
                  </a:lnTo>
                  <a:lnTo>
                    <a:pt x="801314" y="5227"/>
                  </a:lnTo>
                  <a:lnTo>
                    <a:pt x="746105" y="7811"/>
                  </a:lnTo>
                  <a:lnTo>
                    <a:pt x="693558" y="11128"/>
                  </a:lnTo>
                  <a:lnTo>
                    <a:pt x="643581" y="15270"/>
                  </a:lnTo>
                  <a:lnTo>
                    <a:pt x="596081" y="20330"/>
                  </a:lnTo>
                  <a:lnTo>
                    <a:pt x="550968" y="26399"/>
                  </a:lnTo>
                  <a:lnTo>
                    <a:pt x="508149" y="33568"/>
                  </a:lnTo>
                  <a:lnTo>
                    <a:pt x="467533" y="41930"/>
                  </a:lnTo>
                  <a:lnTo>
                    <a:pt x="429029" y="51575"/>
                  </a:lnTo>
                  <a:lnTo>
                    <a:pt x="392544" y="62596"/>
                  </a:lnTo>
                  <a:lnTo>
                    <a:pt x="325265" y="89133"/>
                  </a:lnTo>
                  <a:lnTo>
                    <a:pt x="264963" y="122274"/>
                  </a:lnTo>
                  <a:lnTo>
                    <a:pt x="210904" y="162752"/>
                  </a:lnTo>
                  <a:lnTo>
                    <a:pt x="162767" y="210889"/>
                  </a:lnTo>
                  <a:lnTo>
                    <a:pt x="122289" y="264947"/>
                  </a:lnTo>
                  <a:lnTo>
                    <a:pt x="89149" y="325249"/>
                  </a:lnTo>
                  <a:lnTo>
                    <a:pt x="62612" y="392528"/>
                  </a:lnTo>
                  <a:lnTo>
                    <a:pt x="51590" y="429013"/>
                  </a:lnTo>
                  <a:lnTo>
                    <a:pt x="41945" y="467518"/>
                  </a:lnTo>
                  <a:lnTo>
                    <a:pt x="33583" y="508134"/>
                  </a:lnTo>
                  <a:lnTo>
                    <a:pt x="26414" y="550953"/>
                  </a:lnTo>
                  <a:lnTo>
                    <a:pt x="20345" y="596066"/>
                  </a:lnTo>
                  <a:lnTo>
                    <a:pt x="15286" y="643565"/>
                  </a:lnTo>
                  <a:lnTo>
                    <a:pt x="11143" y="693543"/>
                  </a:lnTo>
                  <a:lnTo>
                    <a:pt x="7826" y="746090"/>
                  </a:lnTo>
                  <a:lnTo>
                    <a:pt x="5243" y="801299"/>
                  </a:lnTo>
                  <a:lnTo>
                    <a:pt x="3301" y="859261"/>
                  </a:lnTo>
                  <a:lnTo>
                    <a:pt x="1910" y="920067"/>
                  </a:lnTo>
                  <a:lnTo>
                    <a:pt x="978" y="983811"/>
                  </a:lnTo>
                  <a:lnTo>
                    <a:pt x="412" y="1050582"/>
                  </a:lnTo>
                  <a:lnTo>
                    <a:pt x="122" y="1120474"/>
                  </a:lnTo>
                  <a:lnTo>
                    <a:pt x="0" y="1269984"/>
                  </a:lnTo>
                  <a:lnTo>
                    <a:pt x="15" y="6286691"/>
                  </a:lnTo>
                  <a:lnTo>
                    <a:pt x="412" y="6429686"/>
                  </a:lnTo>
                  <a:lnTo>
                    <a:pt x="978" y="6496458"/>
                  </a:lnTo>
                  <a:lnTo>
                    <a:pt x="1910" y="6560201"/>
                  </a:lnTo>
                  <a:lnTo>
                    <a:pt x="3301" y="6621008"/>
                  </a:lnTo>
                  <a:lnTo>
                    <a:pt x="5243" y="6678970"/>
                  </a:lnTo>
                  <a:lnTo>
                    <a:pt x="7826" y="6734178"/>
                  </a:lnTo>
                  <a:lnTo>
                    <a:pt x="11143" y="6786726"/>
                  </a:lnTo>
                  <a:lnTo>
                    <a:pt x="15286" y="6836703"/>
                  </a:lnTo>
                  <a:lnTo>
                    <a:pt x="20345" y="6884203"/>
                  </a:lnTo>
                  <a:lnTo>
                    <a:pt x="26414" y="6929316"/>
                  </a:lnTo>
                  <a:lnTo>
                    <a:pt x="33583" y="6972135"/>
                  </a:lnTo>
                  <a:lnTo>
                    <a:pt x="41945" y="7012750"/>
                  </a:lnTo>
                  <a:lnTo>
                    <a:pt x="51590" y="7051255"/>
                  </a:lnTo>
                  <a:lnTo>
                    <a:pt x="62612" y="7087740"/>
                  </a:lnTo>
                  <a:lnTo>
                    <a:pt x="89149" y="7155019"/>
                  </a:lnTo>
                  <a:lnTo>
                    <a:pt x="122289" y="7215321"/>
                  </a:lnTo>
                  <a:lnTo>
                    <a:pt x="162767" y="7269380"/>
                  </a:lnTo>
                  <a:lnTo>
                    <a:pt x="210904" y="7317517"/>
                  </a:lnTo>
                  <a:lnTo>
                    <a:pt x="264963" y="7357995"/>
                  </a:lnTo>
                  <a:lnTo>
                    <a:pt x="325265" y="7391135"/>
                  </a:lnTo>
                  <a:lnTo>
                    <a:pt x="392544" y="7417672"/>
                  </a:lnTo>
                  <a:lnTo>
                    <a:pt x="429029" y="7428693"/>
                  </a:lnTo>
                  <a:lnTo>
                    <a:pt x="467533" y="7438339"/>
                  </a:lnTo>
                  <a:lnTo>
                    <a:pt x="508149" y="7446700"/>
                  </a:lnTo>
                  <a:lnTo>
                    <a:pt x="550968" y="7453870"/>
                  </a:lnTo>
                  <a:lnTo>
                    <a:pt x="596081" y="7459938"/>
                  </a:lnTo>
                  <a:lnTo>
                    <a:pt x="643581" y="7464998"/>
                  </a:lnTo>
                  <a:lnTo>
                    <a:pt x="693558" y="7469141"/>
                  </a:lnTo>
                  <a:lnTo>
                    <a:pt x="746105" y="7472458"/>
                  </a:lnTo>
                  <a:lnTo>
                    <a:pt x="801314" y="7475041"/>
                  </a:lnTo>
                  <a:lnTo>
                    <a:pt x="859276" y="7476982"/>
                  </a:lnTo>
                  <a:lnTo>
                    <a:pt x="920083" y="7478373"/>
                  </a:lnTo>
                  <a:lnTo>
                    <a:pt x="983826" y="7479306"/>
                  </a:lnTo>
                  <a:lnTo>
                    <a:pt x="1050598" y="7479871"/>
                  </a:lnTo>
                  <a:lnTo>
                    <a:pt x="1120489" y="7480162"/>
                  </a:lnTo>
                  <a:lnTo>
                    <a:pt x="12065206" y="7480269"/>
                  </a:lnTo>
                  <a:lnTo>
                    <a:pt x="12208201" y="7479871"/>
                  </a:lnTo>
                  <a:lnTo>
                    <a:pt x="12274973" y="7479306"/>
                  </a:lnTo>
                  <a:lnTo>
                    <a:pt x="12338716" y="7478373"/>
                  </a:lnTo>
                  <a:lnTo>
                    <a:pt x="12399523" y="7476982"/>
                  </a:lnTo>
                  <a:lnTo>
                    <a:pt x="12457485" y="7475041"/>
                  </a:lnTo>
                  <a:lnTo>
                    <a:pt x="12512694" y="7472458"/>
                  </a:lnTo>
                  <a:lnTo>
                    <a:pt x="12565241" y="7469141"/>
                  </a:lnTo>
                  <a:lnTo>
                    <a:pt x="12615218" y="7464998"/>
                  </a:lnTo>
                  <a:lnTo>
                    <a:pt x="12662718" y="7459938"/>
                  </a:lnTo>
                  <a:lnTo>
                    <a:pt x="12707831" y="7453870"/>
                  </a:lnTo>
                  <a:lnTo>
                    <a:pt x="12750650" y="7446700"/>
                  </a:lnTo>
                  <a:lnTo>
                    <a:pt x="12791266" y="7438339"/>
                  </a:lnTo>
                  <a:lnTo>
                    <a:pt x="12829770" y="7428693"/>
                  </a:lnTo>
                  <a:lnTo>
                    <a:pt x="12866256" y="7417672"/>
                  </a:lnTo>
                  <a:lnTo>
                    <a:pt x="12933535" y="7391135"/>
                  </a:lnTo>
                  <a:lnTo>
                    <a:pt x="12993837" y="7357995"/>
                  </a:lnTo>
                  <a:lnTo>
                    <a:pt x="13047895" y="7317517"/>
                  </a:lnTo>
                  <a:lnTo>
                    <a:pt x="13096032" y="7269380"/>
                  </a:lnTo>
                  <a:lnTo>
                    <a:pt x="13136510" y="7215321"/>
                  </a:lnTo>
                  <a:lnTo>
                    <a:pt x="13169650" y="7155019"/>
                  </a:lnTo>
                  <a:lnTo>
                    <a:pt x="13196187" y="7087740"/>
                  </a:lnTo>
                  <a:lnTo>
                    <a:pt x="13207209" y="7051255"/>
                  </a:lnTo>
                  <a:lnTo>
                    <a:pt x="13216854" y="7012750"/>
                  </a:lnTo>
                  <a:lnTo>
                    <a:pt x="13225216" y="6972135"/>
                  </a:lnTo>
                  <a:lnTo>
                    <a:pt x="13232385" y="6929316"/>
                  </a:lnTo>
                  <a:lnTo>
                    <a:pt x="13238454" y="6884203"/>
                  </a:lnTo>
                  <a:lnTo>
                    <a:pt x="13243513" y="6836703"/>
                  </a:lnTo>
                  <a:lnTo>
                    <a:pt x="13247656" y="6786726"/>
                  </a:lnTo>
                  <a:lnTo>
                    <a:pt x="13250973" y="6734178"/>
                  </a:lnTo>
                  <a:lnTo>
                    <a:pt x="13253556" y="6678970"/>
                  </a:lnTo>
                  <a:lnTo>
                    <a:pt x="13255498" y="6621008"/>
                  </a:lnTo>
                  <a:lnTo>
                    <a:pt x="13256889" y="6560201"/>
                  </a:lnTo>
                  <a:lnTo>
                    <a:pt x="13257821" y="6496458"/>
                  </a:lnTo>
                  <a:lnTo>
                    <a:pt x="13258387" y="6429686"/>
                  </a:lnTo>
                  <a:lnTo>
                    <a:pt x="13258677" y="6359794"/>
                  </a:lnTo>
                  <a:lnTo>
                    <a:pt x="13258784" y="1193577"/>
                  </a:lnTo>
                  <a:lnTo>
                    <a:pt x="13258387" y="1050582"/>
                  </a:lnTo>
                  <a:lnTo>
                    <a:pt x="13257821" y="983811"/>
                  </a:lnTo>
                  <a:lnTo>
                    <a:pt x="13256889" y="920067"/>
                  </a:lnTo>
                  <a:lnTo>
                    <a:pt x="13255498" y="859261"/>
                  </a:lnTo>
                  <a:lnTo>
                    <a:pt x="13253556" y="801299"/>
                  </a:lnTo>
                  <a:lnTo>
                    <a:pt x="13250973" y="746090"/>
                  </a:lnTo>
                  <a:lnTo>
                    <a:pt x="13247656" y="693543"/>
                  </a:lnTo>
                  <a:lnTo>
                    <a:pt x="13243513" y="643565"/>
                  </a:lnTo>
                  <a:lnTo>
                    <a:pt x="13238454" y="596066"/>
                  </a:lnTo>
                  <a:lnTo>
                    <a:pt x="13232385" y="550953"/>
                  </a:lnTo>
                  <a:lnTo>
                    <a:pt x="13225216" y="508134"/>
                  </a:lnTo>
                  <a:lnTo>
                    <a:pt x="13216854" y="467518"/>
                  </a:lnTo>
                  <a:lnTo>
                    <a:pt x="13207209" y="429013"/>
                  </a:lnTo>
                  <a:lnTo>
                    <a:pt x="13196187" y="392528"/>
                  </a:lnTo>
                  <a:lnTo>
                    <a:pt x="13169650" y="325249"/>
                  </a:lnTo>
                  <a:lnTo>
                    <a:pt x="13136510" y="264947"/>
                  </a:lnTo>
                  <a:lnTo>
                    <a:pt x="13096032" y="210889"/>
                  </a:lnTo>
                  <a:lnTo>
                    <a:pt x="13047895" y="162752"/>
                  </a:lnTo>
                  <a:lnTo>
                    <a:pt x="12993837" y="122274"/>
                  </a:lnTo>
                  <a:lnTo>
                    <a:pt x="12933535" y="89133"/>
                  </a:lnTo>
                  <a:lnTo>
                    <a:pt x="12866256" y="62596"/>
                  </a:lnTo>
                  <a:lnTo>
                    <a:pt x="12829770" y="51575"/>
                  </a:lnTo>
                  <a:lnTo>
                    <a:pt x="12791266" y="41930"/>
                  </a:lnTo>
                  <a:lnTo>
                    <a:pt x="12750650" y="33568"/>
                  </a:lnTo>
                  <a:lnTo>
                    <a:pt x="12707831" y="26399"/>
                  </a:lnTo>
                  <a:lnTo>
                    <a:pt x="12662718" y="20330"/>
                  </a:lnTo>
                  <a:lnTo>
                    <a:pt x="12615218" y="15270"/>
                  </a:lnTo>
                  <a:lnTo>
                    <a:pt x="12565241" y="11128"/>
                  </a:lnTo>
                  <a:lnTo>
                    <a:pt x="12512694" y="7811"/>
                  </a:lnTo>
                  <a:lnTo>
                    <a:pt x="12457485" y="5227"/>
                  </a:lnTo>
                  <a:lnTo>
                    <a:pt x="12399523" y="3286"/>
                  </a:lnTo>
                  <a:lnTo>
                    <a:pt x="12338716" y="1895"/>
                  </a:lnTo>
                  <a:lnTo>
                    <a:pt x="12274973" y="963"/>
                  </a:lnTo>
                  <a:lnTo>
                    <a:pt x="12208201" y="397"/>
                  </a:lnTo>
                  <a:lnTo>
                    <a:pt x="12138310" y="107"/>
                  </a:lnTo>
                  <a:close/>
                </a:path>
              </a:pathLst>
            </a:custGeom>
            <a:solidFill>
              <a:srgbClr val="FFFFFF">
                <a:alpha val="999"/>
              </a:srgbClr>
            </a:solidFill>
          </p:spPr>
          <p:txBody>
            <a:bodyPr wrap="square" lIns="0" tIns="0" rIns="0" bIns="0" rtlCol="0"/>
            <a:lstStyle/>
            <a:p/>
          </p:txBody>
        </p:sp>
        <p:sp>
          <p:nvSpPr>
            <p:cNvPr id="4" name="object 4"/>
            <p:cNvSpPr/>
            <p:nvPr/>
          </p:nvSpPr>
          <p:spPr>
            <a:xfrm>
              <a:off x="1473263" y="1142999"/>
              <a:ext cx="13309600" cy="7531100"/>
            </a:xfrm>
            <a:custGeom>
              <a:avLst/>
              <a:gdLst/>
              <a:ahLst/>
              <a:cxnLst/>
              <a:rect l="l" t="t" r="r" b="b"/>
              <a:pathLst>
                <a:path w="13309600" h="7531100">
                  <a:moveTo>
                    <a:pt x="2403551" y="721360"/>
                  </a:moveTo>
                  <a:lnTo>
                    <a:pt x="1696415" y="721360"/>
                  </a:lnTo>
                  <a:lnTo>
                    <a:pt x="1696415" y="894486"/>
                  </a:lnTo>
                  <a:lnTo>
                    <a:pt x="1956104" y="894486"/>
                  </a:lnTo>
                  <a:lnTo>
                    <a:pt x="1956104" y="1574800"/>
                  </a:lnTo>
                  <a:lnTo>
                    <a:pt x="2143861" y="1574800"/>
                  </a:lnTo>
                  <a:lnTo>
                    <a:pt x="2143861" y="894486"/>
                  </a:lnTo>
                  <a:lnTo>
                    <a:pt x="2403551" y="894486"/>
                  </a:lnTo>
                  <a:lnTo>
                    <a:pt x="2403551" y="721360"/>
                  </a:lnTo>
                  <a:close/>
                </a:path>
                <a:path w="13309600" h="7531100">
                  <a:moveTo>
                    <a:pt x="3246551" y="1407769"/>
                  </a:moveTo>
                  <a:lnTo>
                    <a:pt x="2783255" y="1407769"/>
                  </a:lnTo>
                  <a:lnTo>
                    <a:pt x="2783255" y="1228547"/>
                  </a:lnTo>
                  <a:lnTo>
                    <a:pt x="3185591" y="1228547"/>
                  </a:lnTo>
                  <a:lnTo>
                    <a:pt x="3185591" y="1061516"/>
                  </a:lnTo>
                  <a:lnTo>
                    <a:pt x="2783255" y="1061516"/>
                  </a:lnTo>
                  <a:lnTo>
                    <a:pt x="2783255" y="888390"/>
                  </a:lnTo>
                  <a:lnTo>
                    <a:pt x="3240455" y="888390"/>
                  </a:lnTo>
                  <a:lnTo>
                    <a:pt x="3240455" y="721360"/>
                  </a:lnTo>
                  <a:lnTo>
                    <a:pt x="2596718" y="721360"/>
                  </a:lnTo>
                  <a:lnTo>
                    <a:pt x="2596718" y="1574800"/>
                  </a:lnTo>
                  <a:lnTo>
                    <a:pt x="3246551" y="1574800"/>
                  </a:lnTo>
                  <a:lnTo>
                    <a:pt x="3246551" y="1407769"/>
                  </a:lnTo>
                  <a:close/>
                </a:path>
                <a:path w="13309600" h="7531100">
                  <a:moveTo>
                    <a:pt x="4293755" y="1574800"/>
                  </a:moveTo>
                  <a:lnTo>
                    <a:pt x="4212298" y="1383398"/>
                  </a:lnTo>
                  <a:lnTo>
                    <a:pt x="4141736" y="1217574"/>
                  </a:lnTo>
                  <a:lnTo>
                    <a:pt x="4023969" y="940816"/>
                  </a:lnTo>
                  <a:lnTo>
                    <a:pt x="3952379" y="772579"/>
                  </a:lnTo>
                  <a:lnTo>
                    <a:pt x="3952379" y="1217574"/>
                  </a:lnTo>
                  <a:lnTo>
                    <a:pt x="3725608" y="1217574"/>
                  </a:lnTo>
                  <a:lnTo>
                    <a:pt x="3838981" y="940816"/>
                  </a:lnTo>
                  <a:lnTo>
                    <a:pt x="3952379" y="1217574"/>
                  </a:lnTo>
                  <a:lnTo>
                    <a:pt x="3952379" y="772579"/>
                  </a:lnTo>
                  <a:lnTo>
                    <a:pt x="3927995" y="715264"/>
                  </a:lnTo>
                  <a:lnTo>
                    <a:pt x="3754869" y="715264"/>
                  </a:lnTo>
                  <a:lnTo>
                    <a:pt x="3389096" y="1574800"/>
                  </a:lnTo>
                  <a:lnTo>
                    <a:pt x="3580523" y="1574800"/>
                  </a:lnTo>
                  <a:lnTo>
                    <a:pt x="3658552" y="1383398"/>
                  </a:lnTo>
                  <a:lnTo>
                    <a:pt x="4019435" y="1383398"/>
                  </a:lnTo>
                  <a:lnTo>
                    <a:pt x="4097451" y="1574800"/>
                  </a:lnTo>
                  <a:lnTo>
                    <a:pt x="4293755" y="1574800"/>
                  </a:lnTo>
                  <a:close/>
                </a:path>
                <a:path w="13309600" h="7531100">
                  <a:moveTo>
                    <a:pt x="5327675" y="721360"/>
                  </a:moveTo>
                  <a:lnTo>
                    <a:pt x="5125288" y="721360"/>
                  </a:lnTo>
                  <a:lnTo>
                    <a:pt x="4900955" y="1082243"/>
                  </a:lnTo>
                  <a:lnTo>
                    <a:pt x="4863058" y="1021283"/>
                  </a:lnTo>
                  <a:lnTo>
                    <a:pt x="4676622" y="721360"/>
                  </a:lnTo>
                  <a:lnTo>
                    <a:pt x="4474235" y="721360"/>
                  </a:lnTo>
                  <a:lnTo>
                    <a:pt x="4474235" y="1574800"/>
                  </a:lnTo>
                  <a:lnTo>
                    <a:pt x="4658334" y="1574800"/>
                  </a:lnTo>
                  <a:lnTo>
                    <a:pt x="4658334" y="1021283"/>
                  </a:lnTo>
                  <a:lnTo>
                    <a:pt x="4896078" y="1382179"/>
                  </a:lnTo>
                  <a:lnTo>
                    <a:pt x="4900955" y="1382179"/>
                  </a:lnTo>
                  <a:lnTo>
                    <a:pt x="5098567" y="1082243"/>
                  </a:lnTo>
                  <a:lnTo>
                    <a:pt x="5141138" y="1017625"/>
                  </a:lnTo>
                  <a:lnTo>
                    <a:pt x="5141138" y="1574800"/>
                  </a:lnTo>
                  <a:lnTo>
                    <a:pt x="5327675" y="1574800"/>
                  </a:lnTo>
                  <a:lnTo>
                    <a:pt x="5327675" y="1017625"/>
                  </a:lnTo>
                  <a:lnTo>
                    <a:pt x="5327675" y="721360"/>
                  </a:lnTo>
                  <a:close/>
                </a:path>
                <a:path w="13309600" h="7531100">
                  <a:moveTo>
                    <a:pt x="6782143" y="1145641"/>
                  </a:moveTo>
                  <a:lnTo>
                    <a:pt x="6780085" y="1101369"/>
                  </a:lnTo>
                  <a:lnTo>
                    <a:pt x="6773913" y="1058773"/>
                  </a:lnTo>
                  <a:lnTo>
                    <a:pt x="6763626" y="1017854"/>
                  </a:lnTo>
                  <a:lnTo>
                    <a:pt x="6749224" y="978611"/>
                  </a:lnTo>
                  <a:lnTo>
                    <a:pt x="6731013" y="940892"/>
                  </a:lnTo>
                  <a:lnTo>
                    <a:pt x="6709296" y="905764"/>
                  </a:lnTo>
                  <a:lnTo>
                    <a:pt x="6684073" y="873226"/>
                  </a:lnTo>
                  <a:lnTo>
                    <a:pt x="6655346" y="843280"/>
                  </a:lnTo>
                  <a:lnTo>
                    <a:pt x="6623952" y="816229"/>
                  </a:lnTo>
                  <a:lnTo>
                    <a:pt x="6589509" y="792378"/>
                  </a:lnTo>
                  <a:lnTo>
                    <a:pt x="6585852" y="790371"/>
                  </a:lnTo>
                  <a:lnTo>
                    <a:pt x="6585852" y="1150518"/>
                  </a:lnTo>
                  <a:lnTo>
                    <a:pt x="6584632" y="1178483"/>
                  </a:lnTo>
                  <a:lnTo>
                    <a:pt x="6574879" y="1230299"/>
                  </a:lnTo>
                  <a:lnTo>
                    <a:pt x="6556210" y="1276553"/>
                  </a:lnTo>
                  <a:lnTo>
                    <a:pt x="6529997" y="1316786"/>
                  </a:lnTo>
                  <a:lnTo>
                    <a:pt x="6496545" y="1350695"/>
                  </a:lnTo>
                  <a:lnTo>
                    <a:pt x="6456312" y="1376908"/>
                  </a:lnTo>
                  <a:lnTo>
                    <a:pt x="6409068" y="1395044"/>
                  </a:lnTo>
                  <a:lnTo>
                    <a:pt x="6356642" y="1404188"/>
                  </a:lnTo>
                  <a:lnTo>
                    <a:pt x="6328600" y="1405331"/>
                  </a:lnTo>
                  <a:lnTo>
                    <a:pt x="6183515" y="1405331"/>
                  </a:lnTo>
                  <a:lnTo>
                    <a:pt x="6183515" y="890828"/>
                  </a:lnTo>
                  <a:lnTo>
                    <a:pt x="6328600" y="890828"/>
                  </a:lnTo>
                  <a:lnTo>
                    <a:pt x="6383464" y="895705"/>
                  </a:lnTo>
                  <a:lnTo>
                    <a:pt x="6433452" y="910336"/>
                  </a:lnTo>
                  <a:lnTo>
                    <a:pt x="6477343" y="932586"/>
                  </a:lnTo>
                  <a:lnTo>
                    <a:pt x="6513919" y="962761"/>
                  </a:lnTo>
                  <a:lnTo>
                    <a:pt x="6544094" y="1000252"/>
                  </a:lnTo>
                  <a:lnTo>
                    <a:pt x="6566344" y="1044448"/>
                  </a:lnTo>
                  <a:lnTo>
                    <a:pt x="6580975" y="1094130"/>
                  </a:lnTo>
                  <a:lnTo>
                    <a:pt x="6585750" y="1145641"/>
                  </a:lnTo>
                  <a:lnTo>
                    <a:pt x="6585852" y="1150518"/>
                  </a:lnTo>
                  <a:lnTo>
                    <a:pt x="6585852" y="790371"/>
                  </a:lnTo>
                  <a:lnTo>
                    <a:pt x="6552019" y="771728"/>
                  </a:lnTo>
                  <a:lnTo>
                    <a:pt x="6511480" y="754278"/>
                  </a:lnTo>
                  <a:lnTo>
                    <a:pt x="6468961" y="739876"/>
                  </a:lnTo>
                  <a:lnTo>
                    <a:pt x="6424308" y="729589"/>
                  </a:lnTo>
                  <a:lnTo>
                    <a:pt x="6377521" y="723417"/>
                  </a:lnTo>
                  <a:lnTo>
                    <a:pt x="6328600" y="721360"/>
                  </a:lnTo>
                  <a:lnTo>
                    <a:pt x="5995759" y="721360"/>
                  </a:lnTo>
                  <a:lnTo>
                    <a:pt x="5995759" y="1574800"/>
                  </a:lnTo>
                  <a:lnTo>
                    <a:pt x="6328600" y="1574800"/>
                  </a:lnTo>
                  <a:lnTo>
                    <a:pt x="6377521" y="1572755"/>
                  </a:lnTo>
                  <a:lnTo>
                    <a:pt x="6424308" y="1566570"/>
                  </a:lnTo>
                  <a:lnTo>
                    <a:pt x="6468961" y="1556283"/>
                  </a:lnTo>
                  <a:lnTo>
                    <a:pt x="6511480" y="1541881"/>
                  </a:lnTo>
                  <a:lnTo>
                    <a:pt x="6552019" y="1523898"/>
                  </a:lnTo>
                  <a:lnTo>
                    <a:pt x="6589509" y="1502879"/>
                  </a:lnTo>
                  <a:lnTo>
                    <a:pt x="6623952" y="1478800"/>
                  </a:lnTo>
                  <a:lnTo>
                    <a:pt x="6655346" y="1451673"/>
                  </a:lnTo>
                  <a:lnTo>
                    <a:pt x="6684073" y="1421726"/>
                  </a:lnTo>
                  <a:lnTo>
                    <a:pt x="6696773" y="1405331"/>
                  </a:lnTo>
                  <a:lnTo>
                    <a:pt x="6709296" y="1389176"/>
                  </a:lnTo>
                  <a:lnTo>
                    <a:pt x="6731013" y="1354048"/>
                  </a:lnTo>
                  <a:lnTo>
                    <a:pt x="6749224" y="1316329"/>
                  </a:lnTo>
                  <a:lnTo>
                    <a:pt x="6763626" y="1276553"/>
                  </a:lnTo>
                  <a:lnTo>
                    <a:pt x="6773913" y="1235252"/>
                  </a:lnTo>
                  <a:lnTo>
                    <a:pt x="6780085" y="1192428"/>
                  </a:lnTo>
                  <a:lnTo>
                    <a:pt x="6782028" y="1150518"/>
                  </a:lnTo>
                  <a:lnTo>
                    <a:pt x="6782143" y="1145641"/>
                  </a:lnTo>
                  <a:close/>
                </a:path>
                <a:path w="13309600" h="7531100">
                  <a:moveTo>
                    <a:pt x="7648054" y="1407769"/>
                  </a:moveTo>
                  <a:lnTo>
                    <a:pt x="7184758" y="1407769"/>
                  </a:lnTo>
                  <a:lnTo>
                    <a:pt x="7184758" y="1228547"/>
                  </a:lnTo>
                  <a:lnTo>
                    <a:pt x="7587094" y="1228547"/>
                  </a:lnTo>
                  <a:lnTo>
                    <a:pt x="7587094" y="1061516"/>
                  </a:lnTo>
                  <a:lnTo>
                    <a:pt x="7184758" y="1061516"/>
                  </a:lnTo>
                  <a:lnTo>
                    <a:pt x="7184758" y="888390"/>
                  </a:lnTo>
                  <a:lnTo>
                    <a:pt x="7641958" y="888390"/>
                  </a:lnTo>
                  <a:lnTo>
                    <a:pt x="7641958" y="721360"/>
                  </a:lnTo>
                  <a:lnTo>
                    <a:pt x="6998221" y="721360"/>
                  </a:lnTo>
                  <a:lnTo>
                    <a:pt x="6998221" y="1574800"/>
                  </a:lnTo>
                  <a:lnTo>
                    <a:pt x="7648054" y="1574800"/>
                  </a:lnTo>
                  <a:lnTo>
                    <a:pt x="7648054" y="1407769"/>
                  </a:lnTo>
                  <a:close/>
                </a:path>
                <a:path w="13309600" h="7531100">
                  <a:moveTo>
                    <a:pt x="8509940" y="721360"/>
                  </a:moveTo>
                  <a:lnTo>
                    <a:pt x="7802804" y="721360"/>
                  </a:lnTo>
                  <a:lnTo>
                    <a:pt x="7802804" y="894486"/>
                  </a:lnTo>
                  <a:lnTo>
                    <a:pt x="8062493" y="894486"/>
                  </a:lnTo>
                  <a:lnTo>
                    <a:pt x="8062493" y="1574800"/>
                  </a:lnTo>
                  <a:lnTo>
                    <a:pt x="8250237" y="1574800"/>
                  </a:lnTo>
                  <a:lnTo>
                    <a:pt x="8250237" y="894486"/>
                  </a:lnTo>
                  <a:lnTo>
                    <a:pt x="8509940" y="894486"/>
                  </a:lnTo>
                  <a:lnTo>
                    <a:pt x="8509940" y="721360"/>
                  </a:lnTo>
                  <a:close/>
                </a:path>
                <a:path w="13309600" h="7531100">
                  <a:moveTo>
                    <a:pt x="9534588" y="1574800"/>
                  </a:moveTo>
                  <a:lnTo>
                    <a:pt x="9453143" y="1383398"/>
                  </a:lnTo>
                  <a:lnTo>
                    <a:pt x="9382582" y="1217574"/>
                  </a:lnTo>
                  <a:lnTo>
                    <a:pt x="9264815" y="940816"/>
                  </a:lnTo>
                  <a:lnTo>
                    <a:pt x="9193212" y="772566"/>
                  </a:lnTo>
                  <a:lnTo>
                    <a:pt x="9193212" y="1217574"/>
                  </a:lnTo>
                  <a:lnTo>
                    <a:pt x="8966441" y="1217574"/>
                  </a:lnTo>
                  <a:lnTo>
                    <a:pt x="9079840" y="940816"/>
                  </a:lnTo>
                  <a:lnTo>
                    <a:pt x="9193212" y="1217574"/>
                  </a:lnTo>
                  <a:lnTo>
                    <a:pt x="9193212" y="772566"/>
                  </a:lnTo>
                  <a:lnTo>
                    <a:pt x="9168828" y="715264"/>
                  </a:lnTo>
                  <a:lnTo>
                    <a:pt x="8995702" y="715264"/>
                  </a:lnTo>
                  <a:lnTo>
                    <a:pt x="8629942" y="1574800"/>
                  </a:lnTo>
                  <a:lnTo>
                    <a:pt x="8821356" y="1574800"/>
                  </a:lnTo>
                  <a:lnTo>
                    <a:pt x="8899385" y="1383398"/>
                  </a:lnTo>
                  <a:lnTo>
                    <a:pt x="9260268" y="1383398"/>
                  </a:lnTo>
                  <a:lnTo>
                    <a:pt x="9338297" y="1574800"/>
                  </a:lnTo>
                  <a:lnTo>
                    <a:pt x="9534588" y="1574800"/>
                  </a:lnTo>
                  <a:close/>
                </a:path>
                <a:path w="13309600" h="7531100">
                  <a:moveTo>
                    <a:pt x="9911372" y="721360"/>
                  </a:moveTo>
                  <a:lnTo>
                    <a:pt x="9723615" y="721360"/>
                  </a:lnTo>
                  <a:lnTo>
                    <a:pt x="9723615" y="1574800"/>
                  </a:lnTo>
                  <a:lnTo>
                    <a:pt x="9911372" y="1574800"/>
                  </a:lnTo>
                  <a:lnTo>
                    <a:pt x="9911372" y="721360"/>
                  </a:lnTo>
                  <a:close/>
                </a:path>
                <a:path w="13309600" h="7531100">
                  <a:moveTo>
                    <a:pt x="10786682" y="1404124"/>
                  </a:moveTo>
                  <a:lnTo>
                    <a:pt x="10361181" y="1404124"/>
                  </a:lnTo>
                  <a:lnTo>
                    <a:pt x="10361181" y="721360"/>
                  </a:lnTo>
                  <a:lnTo>
                    <a:pt x="10173424" y="721360"/>
                  </a:lnTo>
                  <a:lnTo>
                    <a:pt x="10173424" y="1574800"/>
                  </a:lnTo>
                  <a:lnTo>
                    <a:pt x="10786682" y="1574800"/>
                  </a:lnTo>
                  <a:lnTo>
                    <a:pt x="10786682" y="1404124"/>
                  </a:lnTo>
                  <a:close/>
                </a:path>
                <a:path w="13309600" h="7531100">
                  <a:moveTo>
                    <a:pt x="11593970" y="1322425"/>
                  </a:moveTo>
                  <a:lnTo>
                    <a:pt x="11589398" y="1267866"/>
                  </a:lnTo>
                  <a:lnTo>
                    <a:pt x="11575682" y="1223670"/>
                  </a:lnTo>
                  <a:lnTo>
                    <a:pt x="11554041" y="1186180"/>
                  </a:lnTo>
                  <a:lnTo>
                    <a:pt x="11523256" y="1154176"/>
                  </a:lnTo>
                  <a:lnTo>
                    <a:pt x="11484851" y="1126134"/>
                  </a:lnTo>
                  <a:lnTo>
                    <a:pt x="11437912" y="1102969"/>
                  </a:lnTo>
                  <a:lnTo>
                    <a:pt x="11384267" y="1082243"/>
                  </a:lnTo>
                  <a:lnTo>
                    <a:pt x="11323307" y="1063955"/>
                  </a:lnTo>
                  <a:lnTo>
                    <a:pt x="11273015" y="1050239"/>
                  </a:lnTo>
                  <a:lnTo>
                    <a:pt x="11231867" y="1038352"/>
                  </a:lnTo>
                  <a:lnTo>
                    <a:pt x="11187062" y="1021207"/>
                  </a:lnTo>
                  <a:lnTo>
                    <a:pt x="11151553" y="995527"/>
                  </a:lnTo>
                  <a:lnTo>
                    <a:pt x="11139208" y="951788"/>
                  </a:lnTo>
                  <a:lnTo>
                    <a:pt x="11139208" y="949350"/>
                  </a:lnTo>
                  <a:lnTo>
                    <a:pt x="11154296" y="907973"/>
                  </a:lnTo>
                  <a:lnTo>
                    <a:pt x="11200778" y="880465"/>
                  </a:lnTo>
                  <a:lnTo>
                    <a:pt x="11248936" y="874979"/>
                  </a:lnTo>
                  <a:lnTo>
                    <a:pt x="11276368" y="876427"/>
                  </a:lnTo>
                  <a:lnTo>
                    <a:pt x="11331232" y="888009"/>
                  </a:lnTo>
                  <a:lnTo>
                    <a:pt x="11386249" y="910196"/>
                  </a:lnTo>
                  <a:lnTo>
                    <a:pt x="11442332" y="940676"/>
                  </a:lnTo>
                  <a:lnTo>
                    <a:pt x="11470831" y="959104"/>
                  </a:lnTo>
                  <a:lnTo>
                    <a:pt x="11528844" y="874979"/>
                  </a:lnTo>
                  <a:lnTo>
                    <a:pt x="11568367" y="817676"/>
                  </a:lnTo>
                  <a:lnTo>
                    <a:pt x="11534610" y="792988"/>
                  </a:lnTo>
                  <a:lnTo>
                    <a:pt x="11499177" y="771347"/>
                  </a:lnTo>
                  <a:lnTo>
                    <a:pt x="11462068" y="752754"/>
                  </a:lnTo>
                  <a:lnTo>
                    <a:pt x="11423282" y="737209"/>
                  </a:lnTo>
                  <a:lnTo>
                    <a:pt x="11383277" y="724941"/>
                  </a:lnTo>
                  <a:lnTo>
                    <a:pt x="11341291" y="716178"/>
                  </a:lnTo>
                  <a:lnTo>
                    <a:pt x="11297323" y="710920"/>
                  </a:lnTo>
                  <a:lnTo>
                    <a:pt x="11251375" y="709168"/>
                  </a:lnTo>
                  <a:lnTo>
                    <a:pt x="11219142" y="710311"/>
                  </a:lnTo>
                  <a:lnTo>
                    <a:pt x="11158792" y="719455"/>
                  </a:lnTo>
                  <a:lnTo>
                    <a:pt x="11104156" y="737590"/>
                  </a:lnTo>
                  <a:lnTo>
                    <a:pt x="11056607" y="763803"/>
                  </a:lnTo>
                  <a:lnTo>
                    <a:pt x="11017136" y="797788"/>
                  </a:lnTo>
                  <a:lnTo>
                    <a:pt x="10986656" y="838631"/>
                  </a:lnTo>
                  <a:lnTo>
                    <a:pt x="10965015" y="885494"/>
                  </a:lnTo>
                  <a:lnTo>
                    <a:pt x="10954042" y="937920"/>
                  </a:lnTo>
                  <a:lnTo>
                    <a:pt x="10952759" y="971296"/>
                  </a:lnTo>
                  <a:lnTo>
                    <a:pt x="10953890" y="999261"/>
                  </a:lnTo>
                  <a:lnTo>
                    <a:pt x="10963643" y="1052296"/>
                  </a:lnTo>
                  <a:lnTo>
                    <a:pt x="10983532" y="1095425"/>
                  </a:lnTo>
                  <a:lnTo>
                    <a:pt x="11012183" y="1131392"/>
                  </a:lnTo>
                  <a:lnTo>
                    <a:pt x="11048759" y="1160360"/>
                  </a:lnTo>
                  <a:lnTo>
                    <a:pt x="11093260" y="1184135"/>
                  </a:lnTo>
                  <a:lnTo>
                    <a:pt x="11145457" y="1203934"/>
                  </a:lnTo>
                  <a:lnTo>
                    <a:pt x="11203978" y="1221613"/>
                  </a:lnTo>
                  <a:lnTo>
                    <a:pt x="11261052" y="1236395"/>
                  </a:lnTo>
                  <a:lnTo>
                    <a:pt x="11283988" y="1242872"/>
                  </a:lnTo>
                  <a:lnTo>
                    <a:pt x="11322088" y="1255369"/>
                  </a:lnTo>
                  <a:lnTo>
                    <a:pt x="11364379" y="1273657"/>
                  </a:lnTo>
                  <a:lnTo>
                    <a:pt x="11396231" y="1299413"/>
                  </a:lnTo>
                  <a:lnTo>
                    <a:pt x="11407432" y="1338275"/>
                  </a:lnTo>
                  <a:lnTo>
                    <a:pt x="11407432" y="1340726"/>
                  </a:lnTo>
                  <a:lnTo>
                    <a:pt x="11388916" y="1388491"/>
                  </a:lnTo>
                  <a:lnTo>
                    <a:pt x="11356988" y="1409522"/>
                  </a:lnTo>
                  <a:lnTo>
                    <a:pt x="11311877" y="1419885"/>
                  </a:lnTo>
                  <a:lnTo>
                    <a:pt x="11284293" y="1421180"/>
                  </a:lnTo>
                  <a:lnTo>
                    <a:pt x="11248403" y="1419428"/>
                  </a:lnTo>
                  <a:lnTo>
                    <a:pt x="11180737" y="1405407"/>
                  </a:lnTo>
                  <a:lnTo>
                    <a:pt x="11118634" y="1377899"/>
                  </a:lnTo>
                  <a:lnTo>
                    <a:pt x="11058893" y="1340104"/>
                  </a:lnTo>
                  <a:lnTo>
                    <a:pt x="11029480" y="1317548"/>
                  </a:lnTo>
                  <a:lnTo>
                    <a:pt x="10918533" y="1450441"/>
                  </a:lnTo>
                  <a:lnTo>
                    <a:pt x="10958005" y="1482991"/>
                  </a:lnTo>
                  <a:lnTo>
                    <a:pt x="10999610" y="1511096"/>
                  </a:lnTo>
                  <a:lnTo>
                    <a:pt x="11043349" y="1534795"/>
                  </a:lnTo>
                  <a:lnTo>
                    <a:pt x="11089221" y="1554073"/>
                  </a:lnTo>
                  <a:lnTo>
                    <a:pt x="11136389" y="1568475"/>
                  </a:lnTo>
                  <a:lnTo>
                    <a:pt x="11184014" y="1578762"/>
                  </a:lnTo>
                  <a:lnTo>
                    <a:pt x="11232096" y="1584934"/>
                  </a:lnTo>
                  <a:lnTo>
                    <a:pt x="11280635" y="1586992"/>
                  </a:lnTo>
                  <a:lnTo>
                    <a:pt x="11314621" y="1585925"/>
                  </a:lnTo>
                  <a:lnTo>
                    <a:pt x="11378019" y="1577390"/>
                  </a:lnTo>
                  <a:lnTo>
                    <a:pt x="11435093" y="1559864"/>
                  </a:lnTo>
                  <a:lnTo>
                    <a:pt x="11484470" y="1534274"/>
                  </a:lnTo>
                  <a:lnTo>
                    <a:pt x="11525771" y="1500733"/>
                  </a:lnTo>
                  <a:lnTo>
                    <a:pt x="11558080" y="1459280"/>
                  </a:lnTo>
                  <a:lnTo>
                    <a:pt x="11576545" y="1421180"/>
                  </a:lnTo>
                  <a:lnTo>
                    <a:pt x="11588179" y="1382471"/>
                  </a:lnTo>
                  <a:lnTo>
                    <a:pt x="11592522" y="1353286"/>
                  </a:lnTo>
                  <a:lnTo>
                    <a:pt x="11593970" y="1322425"/>
                  </a:lnTo>
                  <a:close/>
                </a:path>
                <a:path w="13309600" h="7531100">
                  <a:moveTo>
                    <a:pt x="13309460" y="1181100"/>
                  </a:moveTo>
                  <a:lnTo>
                    <a:pt x="13309308" y="1117600"/>
                  </a:lnTo>
                  <a:lnTo>
                    <a:pt x="13308991" y="1066800"/>
                  </a:lnTo>
                  <a:lnTo>
                    <a:pt x="13308470" y="1003300"/>
                  </a:lnTo>
                  <a:lnTo>
                    <a:pt x="13307695" y="952500"/>
                  </a:lnTo>
                  <a:lnTo>
                    <a:pt x="13306616" y="901700"/>
                  </a:lnTo>
                  <a:lnTo>
                    <a:pt x="13305168" y="850900"/>
                  </a:lnTo>
                  <a:lnTo>
                    <a:pt x="13303314" y="812800"/>
                  </a:lnTo>
                  <a:lnTo>
                    <a:pt x="13301002" y="762000"/>
                  </a:lnTo>
                  <a:lnTo>
                    <a:pt x="13298170" y="723900"/>
                  </a:lnTo>
                  <a:lnTo>
                    <a:pt x="13294767" y="685800"/>
                  </a:lnTo>
                  <a:lnTo>
                    <a:pt x="13290741" y="635000"/>
                  </a:lnTo>
                  <a:lnTo>
                    <a:pt x="13286054" y="596900"/>
                  </a:lnTo>
                  <a:lnTo>
                    <a:pt x="13277253" y="546100"/>
                  </a:lnTo>
                  <a:lnTo>
                    <a:pt x="13266433" y="495300"/>
                  </a:lnTo>
                  <a:lnTo>
                    <a:pt x="13258660" y="465061"/>
                  </a:lnTo>
                  <a:lnTo>
                    <a:pt x="13258660" y="1181100"/>
                  </a:lnTo>
                  <a:lnTo>
                    <a:pt x="13258660" y="6362700"/>
                  </a:lnTo>
                  <a:lnTo>
                    <a:pt x="13258495" y="6426200"/>
                  </a:lnTo>
                  <a:lnTo>
                    <a:pt x="13258178" y="6477000"/>
                  </a:lnTo>
                  <a:lnTo>
                    <a:pt x="13257670" y="6540500"/>
                  </a:lnTo>
                  <a:lnTo>
                    <a:pt x="13256895" y="6591300"/>
                  </a:lnTo>
                  <a:lnTo>
                    <a:pt x="13255828" y="6642100"/>
                  </a:lnTo>
                  <a:lnTo>
                    <a:pt x="13254406" y="6680200"/>
                  </a:lnTo>
                  <a:lnTo>
                    <a:pt x="13252590" y="6731000"/>
                  </a:lnTo>
                  <a:lnTo>
                    <a:pt x="13250317" y="6781800"/>
                  </a:lnTo>
                  <a:lnTo>
                    <a:pt x="13247548" y="6819900"/>
                  </a:lnTo>
                  <a:lnTo>
                    <a:pt x="13244221" y="6858000"/>
                  </a:lnTo>
                  <a:lnTo>
                    <a:pt x="13240284" y="6896100"/>
                  </a:lnTo>
                  <a:lnTo>
                    <a:pt x="13235712" y="6934200"/>
                  </a:lnTo>
                  <a:lnTo>
                    <a:pt x="13226047" y="6997700"/>
                  </a:lnTo>
                  <a:lnTo>
                    <a:pt x="13214058" y="7048500"/>
                  </a:lnTo>
                  <a:lnTo>
                    <a:pt x="13199517" y="7099300"/>
                  </a:lnTo>
                  <a:lnTo>
                    <a:pt x="13182181" y="7150100"/>
                  </a:lnTo>
                  <a:lnTo>
                    <a:pt x="13161810" y="7200900"/>
                  </a:lnTo>
                  <a:lnTo>
                    <a:pt x="13138176" y="7239000"/>
                  </a:lnTo>
                  <a:lnTo>
                    <a:pt x="13111048" y="7277100"/>
                  </a:lnTo>
                  <a:lnTo>
                    <a:pt x="13080187" y="7302500"/>
                  </a:lnTo>
                  <a:lnTo>
                    <a:pt x="13046024" y="7340600"/>
                  </a:lnTo>
                  <a:lnTo>
                    <a:pt x="13008966" y="7366000"/>
                  </a:lnTo>
                  <a:lnTo>
                    <a:pt x="12968669" y="7391400"/>
                  </a:lnTo>
                  <a:lnTo>
                    <a:pt x="12924828" y="7404100"/>
                  </a:lnTo>
                  <a:lnTo>
                    <a:pt x="12877114" y="7429500"/>
                  </a:lnTo>
                  <a:lnTo>
                    <a:pt x="12825197" y="7442200"/>
                  </a:lnTo>
                  <a:lnTo>
                    <a:pt x="12768771" y="7454900"/>
                  </a:lnTo>
                  <a:lnTo>
                    <a:pt x="12707519" y="7467600"/>
                  </a:lnTo>
                  <a:lnTo>
                    <a:pt x="12631064" y="7467600"/>
                  </a:lnTo>
                  <a:lnTo>
                    <a:pt x="12590323" y="7480300"/>
                  </a:lnTo>
                  <a:lnTo>
                    <a:pt x="12014137" y="7480300"/>
                  </a:lnTo>
                  <a:lnTo>
                    <a:pt x="1295336" y="7480300"/>
                  </a:lnTo>
                  <a:lnTo>
                    <a:pt x="719137" y="7480300"/>
                  </a:lnTo>
                  <a:lnTo>
                    <a:pt x="678395" y="7467600"/>
                  </a:lnTo>
                  <a:lnTo>
                    <a:pt x="601941" y="7467600"/>
                  </a:lnTo>
                  <a:lnTo>
                    <a:pt x="540689" y="7454900"/>
                  </a:lnTo>
                  <a:lnTo>
                    <a:pt x="484263" y="7442200"/>
                  </a:lnTo>
                  <a:lnTo>
                    <a:pt x="432346" y="7429500"/>
                  </a:lnTo>
                  <a:lnTo>
                    <a:pt x="384632" y="7404100"/>
                  </a:lnTo>
                  <a:lnTo>
                    <a:pt x="340791" y="7391400"/>
                  </a:lnTo>
                  <a:lnTo>
                    <a:pt x="300494" y="7366000"/>
                  </a:lnTo>
                  <a:lnTo>
                    <a:pt x="263436" y="7340600"/>
                  </a:lnTo>
                  <a:lnTo>
                    <a:pt x="252044" y="7327900"/>
                  </a:lnTo>
                  <a:lnTo>
                    <a:pt x="229273" y="7302500"/>
                  </a:lnTo>
                  <a:lnTo>
                    <a:pt x="198412" y="7277100"/>
                  </a:lnTo>
                  <a:lnTo>
                    <a:pt x="171284" y="7239000"/>
                  </a:lnTo>
                  <a:lnTo>
                    <a:pt x="147650" y="7200900"/>
                  </a:lnTo>
                  <a:lnTo>
                    <a:pt x="127279" y="7150100"/>
                  </a:lnTo>
                  <a:lnTo>
                    <a:pt x="109943" y="7099300"/>
                  </a:lnTo>
                  <a:lnTo>
                    <a:pt x="95402" y="7048500"/>
                  </a:lnTo>
                  <a:lnTo>
                    <a:pt x="83413" y="6997700"/>
                  </a:lnTo>
                  <a:lnTo>
                    <a:pt x="73748" y="6934200"/>
                  </a:lnTo>
                  <a:lnTo>
                    <a:pt x="69176" y="6896100"/>
                  </a:lnTo>
                  <a:lnTo>
                    <a:pt x="65239" y="6858000"/>
                  </a:lnTo>
                  <a:lnTo>
                    <a:pt x="61912" y="6819900"/>
                  </a:lnTo>
                  <a:lnTo>
                    <a:pt x="59143" y="6781800"/>
                  </a:lnTo>
                  <a:lnTo>
                    <a:pt x="56870" y="6731000"/>
                  </a:lnTo>
                  <a:lnTo>
                    <a:pt x="55054" y="6680200"/>
                  </a:lnTo>
                  <a:lnTo>
                    <a:pt x="53632" y="6642100"/>
                  </a:lnTo>
                  <a:lnTo>
                    <a:pt x="52565" y="6591300"/>
                  </a:lnTo>
                  <a:lnTo>
                    <a:pt x="51790" y="6540500"/>
                  </a:lnTo>
                  <a:lnTo>
                    <a:pt x="51282" y="6477000"/>
                  </a:lnTo>
                  <a:lnTo>
                    <a:pt x="50965" y="6426200"/>
                  </a:lnTo>
                  <a:lnTo>
                    <a:pt x="50800" y="6362700"/>
                  </a:lnTo>
                  <a:lnTo>
                    <a:pt x="50800" y="1181100"/>
                  </a:lnTo>
                  <a:lnTo>
                    <a:pt x="50965" y="1117600"/>
                  </a:lnTo>
                  <a:lnTo>
                    <a:pt x="51282" y="1066800"/>
                  </a:lnTo>
                  <a:lnTo>
                    <a:pt x="51790" y="1003300"/>
                  </a:lnTo>
                  <a:lnTo>
                    <a:pt x="52565" y="952500"/>
                  </a:lnTo>
                  <a:lnTo>
                    <a:pt x="53632" y="901700"/>
                  </a:lnTo>
                  <a:lnTo>
                    <a:pt x="55054" y="863600"/>
                  </a:lnTo>
                  <a:lnTo>
                    <a:pt x="56870" y="812800"/>
                  </a:lnTo>
                  <a:lnTo>
                    <a:pt x="59143" y="762000"/>
                  </a:lnTo>
                  <a:lnTo>
                    <a:pt x="61912" y="723900"/>
                  </a:lnTo>
                  <a:lnTo>
                    <a:pt x="65239" y="685800"/>
                  </a:lnTo>
                  <a:lnTo>
                    <a:pt x="69176" y="647700"/>
                  </a:lnTo>
                  <a:lnTo>
                    <a:pt x="73748" y="609600"/>
                  </a:lnTo>
                  <a:lnTo>
                    <a:pt x="83413" y="546100"/>
                  </a:lnTo>
                  <a:lnTo>
                    <a:pt x="95402" y="495300"/>
                  </a:lnTo>
                  <a:lnTo>
                    <a:pt x="109943" y="444500"/>
                  </a:lnTo>
                  <a:lnTo>
                    <a:pt x="127279" y="393700"/>
                  </a:lnTo>
                  <a:lnTo>
                    <a:pt x="147650" y="342900"/>
                  </a:lnTo>
                  <a:lnTo>
                    <a:pt x="171284" y="304800"/>
                  </a:lnTo>
                  <a:lnTo>
                    <a:pt x="198412" y="266700"/>
                  </a:lnTo>
                  <a:lnTo>
                    <a:pt x="229273" y="241300"/>
                  </a:lnTo>
                  <a:lnTo>
                    <a:pt x="252044" y="215900"/>
                  </a:lnTo>
                  <a:lnTo>
                    <a:pt x="263436" y="203200"/>
                  </a:lnTo>
                  <a:lnTo>
                    <a:pt x="300494" y="177800"/>
                  </a:lnTo>
                  <a:lnTo>
                    <a:pt x="340791" y="152400"/>
                  </a:lnTo>
                  <a:lnTo>
                    <a:pt x="384632" y="139700"/>
                  </a:lnTo>
                  <a:lnTo>
                    <a:pt x="432346" y="114300"/>
                  </a:lnTo>
                  <a:lnTo>
                    <a:pt x="484263" y="101600"/>
                  </a:lnTo>
                  <a:lnTo>
                    <a:pt x="540689" y="88900"/>
                  </a:lnTo>
                  <a:lnTo>
                    <a:pt x="601941" y="76200"/>
                  </a:lnTo>
                  <a:lnTo>
                    <a:pt x="678395" y="76200"/>
                  </a:lnTo>
                  <a:lnTo>
                    <a:pt x="719137" y="63500"/>
                  </a:lnTo>
                  <a:lnTo>
                    <a:pt x="1232204" y="63500"/>
                  </a:lnTo>
                  <a:lnTo>
                    <a:pt x="1295336" y="50800"/>
                  </a:lnTo>
                  <a:lnTo>
                    <a:pt x="12014137" y="50800"/>
                  </a:lnTo>
                  <a:lnTo>
                    <a:pt x="12077256" y="63500"/>
                  </a:lnTo>
                  <a:lnTo>
                    <a:pt x="12590323" y="63500"/>
                  </a:lnTo>
                  <a:lnTo>
                    <a:pt x="12631064" y="76200"/>
                  </a:lnTo>
                  <a:lnTo>
                    <a:pt x="12707519" y="76200"/>
                  </a:lnTo>
                  <a:lnTo>
                    <a:pt x="12768771" y="88900"/>
                  </a:lnTo>
                  <a:lnTo>
                    <a:pt x="12825197" y="101600"/>
                  </a:lnTo>
                  <a:lnTo>
                    <a:pt x="12877114" y="114300"/>
                  </a:lnTo>
                  <a:lnTo>
                    <a:pt x="12924828" y="139700"/>
                  </a:lnTo>
                  <a:lnTo>
                    <a:pt x="12968669" y="152400"/>
                  </a:lnTo>
                  <a:lnTo>
                    <a:pt x="13008966" y="177800"/>
                  </a:lnTo>
                  <a:lnTo>
                    <a:pt x="13046024" y="203200"/>
                  </a:lnTo>
                  <a:lnTo>
                    <a:pt x="13080187" y="241300"/>
                  </a:lnTo>
                  <a:lnTo>
                    <a:pt x="13111048" y="266700"/>
                  </a:lnTo>
                  <a:lnTo>
                    <a:pt x="13138176" y="304800"/>
                  </a:lnTo>
                  <a:lnTo>
                    <a:pt x="13161810" y="342900"/>
                  </a:lnTo>
                  <a:lnTo>
                    <a:pt x="13182181" y="393700"/>
                  </a:lnTo>
                  <a:lnTo>
                    <a:pt x="13199517" y="444500"/>
                  </a:lnTo>
                  <a:lnTo>
                    <a:pt x="13214058" y="495300"/>
                  </a:lnTo>
                  <a:lnTo>
                    <a:pt x="13226047" y="546100"/>
                  </a:lnTo>
                  <a:lnTo>
                    <a:pt x="13235712" y="609600"/>
                  </a:lnTo>
                  <a:lnTo>
                    <a:pt x="13240284" y="647700"/>
                  </a:lnTo>
                  <a:lnTo>
                    <a:pt x="13244221" y="685800"/>
                  </a:lnTo>
                  <a:lnTo>
                    <a:pt x="13247548" y="723900"/>
                  </a:lnTo>
                  <a:lnTo>
                    <a:pt x="13250317" y="762000"/>
                  </a:lnTo>
                  <a:lnTo>
                    <a:pt x="13252590" y="812800"/>
                  </a:lnTo>
                  <a:lnTo>
                    <a:pt x="13254406" y="863600"/>
                  </a:lnTo>
                  <a:lnTo>
                    <a:pt x="13255828" y="901700"/>
                  </a:lnTo>
                  <a:lnTo>
                    <a:pt x="13256895" y="952500"/>
                  </a:lnTo>
                  <a:lnTo>
                    <a:pt x="13257670" y="1003300"/>
                  </a:lnTo>
                  <a:lnTo>
                    <a:pt x="13258178" y="1066800"/>
                  </a:lnTo>
                  <a:lnTo>
                    <a:pt x="13258495" y="1117600"/>
                  </a:lnTo>
                  <a:lnTo>
                    <a:pt x="13258660" y="1181100"/>
                  </a:lnTo>
                  <a:lnTo>
                    <a:pt x="13258660" y="465061"/>
                  </a:lnTo>
                  <a:lnTo>
                    <a:pt x="13253377" y="444500"/>
                  </a:lnTo>
                  <a:lnTo>
                    <a:pt x="13237883" y="393700"/>
                  </a:lnTo>
                  <a:lnTo>
                    <a:pt x="13219735" y="355600"/>
                  </a:lnTo>
                  <a:lnTo>
                    <a:pt x="13198691" y="304800"/>
                  </a:lnTo>
                  <a:lnTo>
                    <a:pt x="13174548" y="266700"/>
                  </a:lnTo>
                  <a:lnTo>
                    <a:pt x="13147091" y="228600"/>
                  </a:lnTo>
                  <a:lnTo>
                    <a:pt x="13116103" y="203200"/>
                  </a:lnTo>
                  <a:lnTo>
                    <a:pt x="13082169" y="165100"/>
                  </a:lnTo>
                  <a:lnTo>
                    <a:pt x="13045923" y="139700"/>
                  </a:lnTo>
                  <a:lnTo>
                    <a:pt x="13007200" y="114300"/>
                  </a:lnTo>
                  <a:lnTo>
                    <a:pt x="12965862" y="101600"/>
                  </a:lnTo>
                  <a:lnTo>
                    <a:pt x="12921742" y="76200"/>
                  </a:lnTo>
                  <a:lnTo>
                    <a:pt x="12874676" y="63500"/>
                  </a:lnTo>
                  <a:lnTo>
                    <a:pt x="12824511" y="50800"/>
                  </a:lnTo>
                  <a:lnTo>
                    <a:pt x="12771107" y="38100"/>
                  </a:lnTo>
                  <a:lnTo>
                    <a:pt x="12714288" y="25400"/>
                  </a:lnTo>
                  <a:lnTo>
                    <a:pt x="12636068" y="25400"/>
                  </a:lnTo>
                  <a:lnTo>
                    <a:pt x="12594476" y="12700"/>
                  </a:lnTo>
                  <a:lnTo>
                    <a:pt x="12077027" y="12700"/>
                  </a:lnTo>
                  <a:lnTo>
                    <a:pt x="12014137" y="0"/>
                  </a:lnTo>
                  <a:lnTo>
                    <a:pt x="1295336" y="0"/>
                  </a:lnTo>
                  <a:lnTo>
                    <a:pt x="1232433" y="12700"/>
                  </a:lnTo>
                  <a:lnTo>
                    <a:pt x="714984" y="12700"/>
                  </a:lnTo>
                  <a:lnTo>
                    <a:pt x="673392" y="25400"/>
                  </a:lnTo>
                  <a:lnTo>
                    <a:pt x="595172" y="25400"/>
                  </a:lnTo>
                  <a:lnTo>
                    <a:pt x="538353" y="38100"/>
                  </a:lnTo>
                  <a:lnTo>
                    <a:pt x="484949" y="50800"/>
                  </a:lnTo>
                  <a:lnTo>
                    <a:pt x="434784" y="63500"/>
                  </a:lnTo>
                  <a:lnTo>
                    <a:pt x="387718" y="76200"/>
                  </a:lnTo>
                  <a:lnTo>
                    <a:pt x="343598" y="101600"/>
                  </a:lnTo>
                  <a:lnTo>
                    <a:pt x="302260" y="114300"/>
                  </a:lnTo>
                  <a:lnTo>
                    <a:pt x="263537" y="139700"/>
                  </a:lnTo>
                  <a:lnTo>
                    <a:pt x="227291" y="165100"/>
                  </a:lnTo>
                  <a:lnTo>
                    <a:pt x="193357" y="203200"/>
                  </a:lnTo>
                  <a:lnTo>
                    <a:pt x="162369" y="228600"/>
                  </a:lnTo>
                  <a:lnTo>
                    <a:pt x="134912" y="266700"/>
                  </a:lnTo>
                  <a:lnTo>
                    <a:pt x="110769" y="304800"/>
                  </a:lnTo>
                  <a:lnTo>
                    <a:pt x="89725" y="355600"/>
                  </a:lnTo>
                  <a:lnTo>
                    <a:pt x="71577" y="393700"/>
                  </a:lnTo>
                  <a:lnTo>
                    <a:pt x="56083" y="444500"/>
                  </a:lnTo>
                  <a:lnTo>
                    <a:pt x="43027" y="495300"/>
                  </a:lnTo>
                  <a:lnTo>
                    <a:pt x="32207" y="546100"/>
                  </a:lnTo>
                  <a:lnTo>
                    <a:pt x="23406" y="596900"/>
                  </a:lnTo>
                  <a:lnTo>
                    <a:pt x="18719" y="635000"/>
                  </a:lnTo>
                  <a:lnTo>
                    <a:pt x="14693" y="685800"/>
                  </a:lnTo>
                  <a:lnTo>
                    <a:pt x="11290" y="723900"/>
                  </a:lnTo>
                  <a:lnTo>
                    <a:pt x="8458" y="762000"/>
                  </a:lnTo>
                  <a:lnTo>
                    <a:pt x="6146" y="812800"/>
                  </a:lnTo>
                  <a:lnTo>
                    <a:pt x="4292" y="850900"/>
                  </a:lnTo>
                  <a:lnTo>
                    <a:pt x="2844" y="901700"/>
                  </a:lnTo>
                  <a:lnTo>
                    <a:pt x="1765" y="952500"/>
                  </a:lnTo>
                  <a:lnTo>
                    <a:pt x="990" y="1003300"/>
                  </a:lnTo>
                  <a:lnTo>
                    <a:pt x="469" y="1066800"/>
                  </a:lnTo>
                  <a:lnTo>
                    <a:pt x="152" y="1117600"/>
                  </a:lnTo>
                  <a:lnTo>
                    <a:pt x="0" y="1181100"/>
                  </a:lnTo>
                  <a:lnTo>
                    <a:pt x="0" y="6362700"/>
                  </a:lnTo>
                  <a:lnTo>
                    <a:pt x="152" y="6426200"/>
                  </a:lnTo>
                  <a:lnTo>
                    <a:pt x="469" y="6477000"/>
                  </a:lnTo>
                  <a:lnTo>
                    <a:pt x="990" y="6540500"/>
                  </a:lnTo>
                  <a:lnTo>
                    <a:pt x="1765" y="6591300"/>
                  </a:lnTo>
                  <a:lnTo>
                    <a:pt x="2844" y="6642100"/>
                  </a:lnTo>
                  <a:lnTo>
                    <a:pt x="4292" y="6692900"/>
                  </a:lnTo>
                  <a:lnTo>
                    <a:pt x="6146" y="6731000"/>
                  </a:lnTo>
                  <a:lnTo>
                    <a:pt x="8458" y="6781800"/>
                  </a:lnTo>
                  <a:lnTo>
                    <a:pt x="11290" y="6819900"/>
                  </a:lnTo>
                  <a:lnTo>
                    <a:pt x="14693" y="6858000"/>
                  </a:lnTo>
                  <a:lnTo>
                    <a:pt x="18719" y="6908800"/>
                  </a:lnTo>
                  <a:lnTo>
                    <a:pt x="23406" y="6946900"/>
                  </a:lnTo>
                  <a:lnTo>
                    <a:pt x="32207" y="6997700"/>
                  </a:lnTo>
                  <a:lnTo>
                    <a:pt x="43027" y="7048500"/>
                  </a:lnTo>
                  <a:lnTo>
                    <a:pt x="56083" y="7099300"/>
                  </a:lnTo>
                  <a:lnTo>
                    <a:pt x="71577" y="7150100"/>
                  </a:lnTo>
                  <a:lnTo>
                    <a:pt x="89725" y="7188200"/>
                  </a:lnTo>
                  <a:lnTo>
                    <a:pt x="110769" y="7239000"/>
                  </a:lnTo>
                  <a:lnTo>
                    <a:pt x="134912" y="7277100"/>
                  </a:lnTo>
                  <a:lnTo>
                    <a:pt x="162369" y="7315200"/>
                  </a:lnTo>
                  <a:lnTo>
                    <a:pt x="193357" y="7340600"/>
                  </a:lnTo>
                  <a:lnTo>
                    <a:pt x="227291" y="7378700"/>
                  </a:lnTo>
                  <a:lnTo>
                    <a:pt x="263537" y="7404100"/>
                  </a:lnTo>
                  <a:lnTo>
                    <a:pt x="302260" y="7429500"/>
                  </a:lnTo>
                  <a:lnTo>
                    <a:pt x="343598" y="7442200"/>
                  </a:lnTo>
                  <a:lnTo>
                    <a:pt x="387718" y="7467600"/>
                  </a:lnTo>
                  <a:lnTo>
                    <a:pt x="434784" y="7480300"/>
                  </a:lnTo>
                  <a:lnTo>
                    <a:pt x="484949" y="7493000"/>
                  </a:lnTo>
                  <a:lnTo>
                    <a:pt x="538353" y="7505700"/>
                  </a:lnTo>
                  <a:lnTo>
                    <a:pt x="595172" y="7518400"/>
                  </a:lnTo>
                  <a:lnTo>
                    <a:pt x="673392" y="7518400"/>
                  </a:lnTo>
                  <a:lnTo>
                    <a:pt x="714984" y="7531100"/>
                  </a:lnTo>
                  <a:lnTo>
                    <a:pt x="1295336" y="7531100"/>
                  </a:lnTo>
                  <a:lnTo>
                    <a:pt x="12014137" y="7531100"/>
                  </a:lnTo>
                  <a:lnTo>
                    <a:pt x="12594476" y="7531100"/>
                  </a:lnTo>
                  <a:lnTo>
                    <a:pt x="12636068" y="7518400"/>
                  </a:lnTo>
                  <a:lnTo>
                    <a:pt x="12714288" y="7518400"/>
                  </a:lnTo>
                  <a:lnTo>
                    <a:pt x="12771107" y="7505700"/>
                  </a:lnTo>
                  <a:lnTo>
                    <a:pt x="12824511" y="7493000"/>
                  </a:lnTo>
                  <a:lnTo>
                    <a:pt x="12874676" y="7480300"/>
                  </a:lnTo>
                  <a:lnTo>
                    <a:pt x="12921742" y="7467600"/>
                  </a:lnTo>
                  <a:lnTo>
                    <a:pt x="12965862" y="7442200"/>
                  </a:lnTo>
                  <a:lnTo>
                    <a:pt x="13007200" y="7429500"/>
                  </a:lnTo>
                  <a:lnTo>
                    <a:pt x="13045923" y="7404100"/>
                  </a:lnTo>
                  <a:lnTo>
                    <a:pt x="13082169" y="7378700"/>
                  </a:lnTo>
                  <a:lnTo>
                    <a:pt x="13116103" y="7340600"/>
                  </a:lnTo>
                  <a:lnTo>
                    <a:pt x="13147091" y="7315200"/>
                  </a:lnTo>
                  <a:lnTo>
                    <a:pt x="13174548" y="7277100"/>
                  </a:lnTo>
                  <a:lnTo>
                    <a:pt x="13198691" y="7239000"/>
                  </a:lnTo>
                  <a:lnTo>
                    <a:pt x="13219735" y="7188200"/>
                  </a:lnTo>
                  <a:lnTo>
                    <a:pt x="13237883" y="7150100"/>
                  </a:lnTo>
                  <a:lnTo>
                    <a:pt x="13253377" y="7099300"/>
                  </a:lnTo>
                  <a:lnTo>
                    <a:pt x="13266433" y="7048500"/>
                  </a:lnTo>
                  <a:lnTo>
                    <a:pt x="13277253" y="6997700"/>
                  </a:lnTo>
                  <a:lnTo>
                    <a:pt x="13286054" y="6946900"/>
                  </a:lnTo>
                  <a:lnTo>
                    <a:pt x="13290741" y="6908800"/>
                  </a:lnTo>
                  <a:lnTo>
                    <a:pt x="13294767" y="6858000"/>
                  </a:lnTo>
                  <a:lnTo>
                    <a:pt x="13298170" y="6819900"/>
                  </a:lnTo>
                  <a:lnTo>
                    <a:pt x="13301002" y="6781800"/>
                  </a:lnTo>
                  <a:lnTo>
                    <a:pt x="13303314" y="6731000"/>
                  </a:lnTo>
                  <a:lnTo>
                    <a:pt x="13305168" y="6692900"/>
                  </a:lnTo>
                  <a:lnTo>
                    <a:pt x="13306616" y="6642100"/>
                  </a:lnTo>
                  <a:lnTo>
                    <a:pt x="13307695" y="6591300"/>
                  </a:lnTo>
                  <a:lnTo>
                    <a:pt x="13308470" y="6540500"/>
                  </a:lnTo>
                  <a:lnTo>
                    <a:pt x="13308991" y="6477000"/>
                  </a:lnTo>
                  <a:lnTo>
                    <a:pt x="13309308" y="6426200"/>
                  </a:lnTo>
                  <a:lnTo>
                    <a:pt x="13309460" y="6362700"/>
                  </a:lnTo>
                  <a:lnTo>
                    <a:pt x="13309460" y="1181100"/>
                  </a:lnTo>
                  <a:close/>
                </a:path>
              </a:pathLst>
            </a:custGeom>
            <a:solidFill>
              <a:srgbClr val="FFFFFF"/>
            </a:solidFill>
          </p:spPr>
          <p:txBody>
            <a:bodyPr wrap="square" lIns="0" tIns="0" rIns="0" bIns="0" rtlCol="0"/>
            <a:lstStyle/>
            <a:p/>
          </p:txBody>
        </p:sp>
      </p:grpSp>
      <p:sp>
        <p:nvSpPr>
          <p:cNvPr id="5" name="Text Box 4"/>
          <p:cNvSpPr txBox="1"/>
          <p:nvPr/>
        </p:nvSpPr>
        <p:spPr>
          <a:xfrm>
            <a:off x="2617470" y="3416935"/>
            <a:ext cx="10996930" cy="4030980"/>
          </a:xfrm>
          <a:prstGeom prst="rect">
            <a:avLst/>
          </a:prstGeom>
          <a:noFill/>
        </p:spPr>
        <p:txBody>
          <a:bodyPr wrap="square" rtlCol="0">
            <a:spAutoFit/>
          </a:bodyPr>
          <a:p>
            <a:r>
              <a:rPr lang="en-US" sz="3200">
                <a:solidFill>
                  <a:schemeClr val="bg1"/>
                </a:solidFill>
              </a:rPr>
              <a:t>Krish Jariwala (22MIS0601)</a:t>
            </a:r>
            <a:endParaRPr lang="en-US" sz="3200">
              <a:solidFill>
                <a:schemeClr val="bg1"/>
              </a:solidFill>
            </a:endParaRPr>
          </a:p>
          <a:p>
            <a:endParaRPr lang="en-US" sz="3200">
              <a:solidFill>
                <a:schemeClr val="bg1"/>
              </a:solidFill>
            </a:endParaRPr>
          </a:p>
          <a:p>
            <a:r>
              <a:rPr lang="en-US" sz="3200">
                <a:solidFill>
                  <a:schemeClr val="bg1"/>
                </a:solidFill>
                <a:sym typeface="+mn-ea"/>
              </a:rPr>
              <a:t>Manya DSouza (22BIT0100)</a:t>
            </a:r>
            <a:endParaRPr lang="en-US" sz="3200">
              <a:solidFill>
                <a:schemeClr val="bg1"/>
              </a:solidFill>
            </a:endParaRPr>
          </a:p>
          <a:p>
            <a:endParaRPr lang="en-US" sz="3200">
              <a:solidFill>
                <a:schemeClr val="bg1"/>
              </a:solidFill>
            </a:endParaRPr>
          </a:p>
          <a:p>
            <a:r>
              <a:rPr lang="en-US" sz="3200">
                <a:solidFill>
                  <a:schemeClr val="bg1"/>
                </a:solidFill>
              </a:rPr>
              <a:t>Mithilesh Gupta (22BEC0381)</a:t>
            </a:r>
            <a:endParaRPr lang="en-US" sz="3200">
              <a:solidFill>
                <a:schemeClr val="bg1"/>
              </a:solidFill>
            </a:endParaRPr>
          </a:p>
          <a:p>
            <a:endParaRPr lang="en-US" sz="3200">
              <a:solidFill>
                <a:schemeClr val="bg1"/>
              </a:solidFill>
            </a:endParaRPr>
          </a:p>
          <a:p>
            <a:endParaRPr lang="en-US" sz="3200">
              <a:solidFill>
                <a:schemeClr val="bg1"/>
              </a:solidFill>
            </a:endParaRPr>
          </a:p>
          <a:p>
            <a:endParaRPr lang="en-US" sz="320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1473265" y="1447800"/>
            <a:ext cx="13309468" cy="7531100"/>
          </a:xfrm>
          <a:prstGeom prst="rect">
            <a:avLst/>
          </a:prstGeom>
        </p:spPr>
      </p:pic>
      <p:sp>
        <p:nvSpPr>
          <p:cNvPr id="5" name="Text Box 4"/>
          <p:cNvSpPr txBox="1"/>
          <p:nvPr/>
        </p:nvSpPr>
        <p:spPr>
          <a:xfrm>
            <a:off x="2336800" y="3352800"/>
            <a:ext cx="11212195" cy="6185535"/>
          </a:xfrm>
          <a:prstGeom prst="rect">
            <a:avLst/>
          </a:prstGeom>
          <a:noFill/>
        </p:spPr>
        <p:txBody>
          <a:bodyPr wrap="square" rtlCol="0">
            <a:spAutoFit/>
          </a:bodyPr>
          <a:p>
            <a:r>
              <a:rPr lang="en-US" sz="2200">
                <a:solidFill>
                  <a:schemeClr val="bg1"/>
                </a:solidFill>
              </a:rPr>
              <a:t>Developing a decentralized solution for quick and secure financial transactions in trading and stock markets involves using the wonders of blockchain technology and smart contracts to eliminate intermediaries, streamline processes, and enhance accessibility. </a:t>
            </a:r>
            <a:endParaRPr lang="en-US" sz="2200">
              <a:solidFill>
                <a:schemeClr val="bg1"/>
              </a:solidFill>
            </a:endParaRPr>
          </a:p>
          <a:p>
            <a:r>
              <a:rPr lang="en-US" sz="2200">
                <a:solidFill>
                  <a:schemeClr val="bg1"/>
                </a:solidFill>
              </a:rPr>
              <a:t>Intermediaries such as banks, governments, and various third parties such as brokers can be dissolved using Blockchain Technology.</a:t>
            </a:r>
            <a:endParaRPr lang="en-US" sz="2200">
              <a:solidFill>
                <a:schemeClr val="bg1"/>
              </a:solidFill>
            </a:endParaRPr>
          </a:p>
          <a:p>
            <a:endParaRPr lang="en-US" sz="2200">
              <a:solidFill>
                <a:schemeClr val="bg1"/>
              </a:solidFill>
            </a:endParaRPr>
          </a:p>
          <a:p>
            <a:r>
              <a:rPr lang="en-US" sz="2200">
                <a:solidFill>
                  <a:schemeClr val="bg1"/>
                </a:solidFill>
              </a:rPr>
              <a:t>Trading takes place directly from a buyer’s trading account to the seller’s trading account through the newly introduced financial instrument know as DTC (Decentralized Trading Coin)</a:t>
            </a:r>
            <a:endParaRPr lang="en-US" sz="2200">
              <a:solidFill>
                <a:schemeClr val="bg1"/>
              </a:solidFill>
            </a:endParaRPr>
          </a:p>
          <a:p>
            <a:endParaRPr lang="en-US" sz="2200">
              <a:solidFill>
                <a:schemeClr val="bg1"/>
              </a:solidFill>
            </a:endParaRPr>
          </a:p>
          <a:p>
            <a:r>
              <a:rPr lang="en-US" sz="2200">
                <a:solidFill>
                  <a:schemeClr val="bg1"/>
                </a:solidFill>
              </a:rPr>
              <a:t>All of these transactions are readily avaliable on the public ledger for the people to view reducing the risk of scams such as  insider trading.</a:t>
            </a:r>
            <a:endParaRPr lang="en-US" sz="2200">
              <a:solidFill>
                <a:schemeClr val="bg1"/>
              </a:solidFill>
            </a:endParaRPr>
          </a:p>
          <a:p>
            <a:endParaRPr lang="en-US" sz="2200">
              <a:solidFill>
                <a:schemeClr val="bg1"/>
              </a:solidFill>
            </a:endParaRPr>
          </a:p>
          <a:p>
            <a:r>
              <a:rPr lang="en-US" sz="2200">
                <a:solidFill>
                  <a:schemeClr val="bg1"/>
                </a:solidFill>
              </a:rPr>
              <a:t>The value of the financial instrument DTC can be decided by the public and is a volatile instrument, hence also making DTC as a financial instrument for both making transctions and as a value investment  </a:t>
            </a:r>
            <a:endParaRPr lang="en-US" sz="2200">
              <a:solidFill>
                <a:schemeClr val="bg1"/>
              </a:solidFill>
            </a:endParaRPr>
          </a:p>
          <a:p>
            <a:endParaRPr lang="en-US" sz="2200">
              <a:solidFill>
                <a:schemeClr val="bg1"/>
              </a:solidFill>
            </a:endParaRPr>
          </a:p>
          <a:p>
            <a:endParaRPr lang="en-US" sz="2200">
              <a:solidFill>
                <a:schemeClr val="bg1"/>
              </a:solidFill>
            </a:endParaRPr>
          </a:p>
          <a:p>
            <a:endParaRPr lang="en-US" sz="220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1498665" y="1143000"/>
            <a:ext cx="13309468" cy="7531100"/>
          </a:xfrm>
          <a:prstGeom prst="rect">
            <a:avLst/>
          </a:prstGeom>
        </p:spPr>
      </p:pic>
      <p:sp>
        <p:nvSpPr>
          <p:cNvPr id="3" name="Text Box 2"/>
          <p:cNvSpPr txBox="1"/>
          <p:nvPr/>
        </p:nvSpPr>
        <p:spPr>
          <a:xfrm>
            <a:off x="2252345" y="4392930"/>
            <a:ext cx="11895455" cy="2676525"/>
          </a:xfrm>
          <a:prstGeom prst="rect">
            <a:avLst/>
          </a:prstGeom>
          <a:noFill/>
        </p:spPr>
        <p:txBody>
          <a:bodyPr wrap="square" rtlCol="0">
            <a:spAutoFit/>
          </a:bodyPr>
          <a:p>
            <a:r>
              <a:rPr lang="en-US" sz="2400">
                <a:solidFill>
                  <a:schemeClr val="bg1"/>
                </a:solidFill>
              </a:rPr>
              <a:t>The main compeitition here is to be able to convince the general public about the idea of blockchain and how it could revolutinize trading and trading of various other financial securities.</a:t>
            </a:r>
            <a:endParaRPr lang="en-US" sz="2400">
              <a:solidFill>
                <a:schemeClr val="bg1"/>
              </a:solidFill>
            </a:endParaRPr>
          </a:p>
          <a:p>
            <a:endParaRPr lang="en-US" sz="2400">
              <a:solidFill>
                <a:schemeClr val="bg1"/>
              </a:solidFill>
            </a:endParaRPr>
          </a:p>
          <a:p>
            <a:r>
              <a:rPr lang="en-US" sz="2400">
                <a:solidFill>
                  <a:schemeClr val="bg1"/>
                </a:solidFill>
              </a:rPr>
              <a:t>Convincing various financial institutions and the government for providing their various financial instruments on the blockchain for transactions among the public is the main compeitition that our product is trying to overcome         </a:t>
            </a:r>
            <a:endParaRPr lang="en-US" sz="240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0" y="0"/>
            <a:ext cx="16256000" cy="9144000"/>
          </a:xfrm>
          <a:prstGeom prst="rect">
            <a:avLst/>
          </a:prstGeom>
        </p:spPr>
      </p:pic>
      <p:grpSp>
        <p:nvGrpSpPr>
          <p:cNvPr id="3" name="object 3"/>
          <p:cNvGrpSpPr/>
          <p:nvPr/>
        </p:nvGrpSpPr>
        <p:grpSpPr>
          <a:xfrm>
            <a:off x="910316" y="505528"/>
            <a:ext cx="14460855" cy="8638540"/>
            <a:chOff x="910316" y="505528"/>
            <a:chExt cx="14460855" cy="8638540"/>
          </a:xfrm>
        </p:grpSpPr>
        <p:pic>
          <p:nvPicPr>
            <p:cNvPr id="4" name="object 4"/>
            <p:cNvPicPr/>
            <p:nvPr/>
          </p:nvPicPr>
          <p:blipFill>
            <a:blip r:embed="rId2" cstate="print"/>
            <a:stretch>
              <a:fillRect/>
            </a:stretch>
          </p:blipFill>
          <p:spPr>
            <a:xfrm>
              <a:off x="910316" y="505528"/>
              <a:ext cx="14460766" cy="8638471"/>
            </a:xfrm>
            <a:prstGeom prst="rect">
              <a:avLst/>
            </a:prstGeom>
          </p:spPr>
        </p:pic>
        <p:pic>
          <p:nvPicPr>
            <p:cNvPr id="5" name="object 5"/>
            <p:cNvPicPr/>
            <p:nvPr/>
          </p:nvPicPr>
          <p:blipFill>
            <a:blip r:embed="rId3" cstate="print"/>
            <a:stretch>
              <a:fillRect/>
            </a:stretch>
          </p:blipFill>
          <p:spPr>
            <a:xfrm>
              <a:off x="1485965" y="850900"/>
              <a:ext cx="13309468" cy="7531100"/>
            </a:xfrm>
            <a:prstGeom prst="rect">
              <a:avLst/>
            </a:prstGeom>
          </p:spPr>
        </p:pic>
      </p:grpSp>
      <p:sp>
        <p:nvSpPr>
          <p:cNvPr id="6" name="Text Box 5"/>
          <p:cNvSpPr txBox="1"/>
          <p:nvPr/>
        </p:nvSpPr>
        <p:spPr>
          <a:xfrm>
            <a:off x="2384425" y="3626485"/>
            <a:ext cx="11610975" cy="3538220"/>
          </a:xfrm>
          <a:prstGeom prst="rect">
            <a:avLst/>
          </a:prstGeom>
          <a:noFill/>
        </p:spPr>
        <p:txBody>
          <a:bodyPr wrap="square" rtlCol="0">
            <a:spAutoFit/>
          </a:bodyPr>
          <a:p>
            <a:r>
              <a:rPr lang="en-US" sz="2800">
                <a:solidFill>
                  <a:schemeClr val="bg1"/>
                </a:solidFill>
              </a:rPr>
              <a:t>A newly blockchain based network known as DTC (Decentralized Trading Coin)</a:t>
            </a:r>
            <a:endParaRPr lang="en-US" sz="2800">
              <a:solidFill>
                <a:schemeClr val="bg1"/>
              </a:solidFill>
            </a:endParaRPr>
          </a:p>
          <a:p>
            <a:r>
              <a:rPr lang="en-US" sz="2800">
                <a:solidFill>
                  <a:schemeClr val="bg1"/>
                </a:solidFill>
              </a:rPr>
              <a:t>needs to be developed and it needs to be integrated into the financial services and products offered by various financial instituitions and governments around the world.</a:t>
            </a:r>
            <a:endParaRPr lang="en-US" sz="2800">
              <a:solidFill>
                <a:schemeClr val="bg1"/>
              </a:solidFill>
            </a:endParaRPr>
          </a:p>
          <a:p>
            <a:endParaRPr lang="en-US" sz="2800">
              <a:solidFill>
                <a:schemeClr val="bg1"/>
              </a:solidFill>
            </a:endParaRPr>
          </a:p>
          <a:p>
            <a:r>
              <a:rPr lang="en-US" sz="2800">
                <a:solidFill>
                  <a:schemeClr val="bg1"/>
                </a:solidFill>
              </a:rPr>
              <a:t>A website portal needs to be created where users can open there trading accounts on the blockchain and add funds (DTC) to their blockchain wallet which can then be used to trade in stock and securities offered by the product. </a:t>
            </a:r>
            <a:endParaRPr lang="en-US" sz="2800">
              <a:solidFill>
                <a:schemeClr val="bg1"/>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1889</Words>
  <Application>WPS Presentation</Application>
  <PresentationFormat>On-screen Show (4:3)</PresentationFormat>
  <Paragraphs>30</Paragraphs>
  <Slides>5</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5</vt:i4>
      </vt:variant>
    </vt:vector>
  </HeadingPairs>
  <TitlesOfParts>
    <vt:vector size="12" baseType="lpstr">
      <vt:lpstr>Arial</vt:lpstr>
      <vt:lpstr>SimSun</vt:lpstr>
      <vt:lpstr>Wingdings</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Krish Jariwala</cp:lastModifiedBy>
  <cp:revision>1</cp:revision>
  <dcterms:created xsi:type="dcterms:W3CDTF">2023-06-02T11:49:30Z</dcterms:created>
  <dcterms:modified xsi:type="dcterms:W3CDTF">2023-06-02T11:49:30Z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1B5C92E4B20445588B4A4E9270F563B0</vt:lpwstr>
  </property>
  <property fmtid="{D5CDD505-2E9C-101B-9397-08002B2CF9AE}" pid="3" name="KSOProductBuildVer">
    <vt:lpwstr>1033-11.2.0.11219</vt:lpwstr>
  </property>
</Properties>
</file>